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69.xml" ContentType="application/vnd.openxmlformats-officedocument.presentationml.notesSlide+xml"/>
  <Override PartName="/ppt/notesSlides/notesSlide87.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Layouts/slideLayout16.xml" ContentType="application/vnd.openxmlformats-officedocument.presentationml.slideLayout+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notesSlides/notesSlide89.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slides/slide118.xml" ContentType="application/vnd.openxmlformats-officedocument.presentationml.slide+xml"/>
  <Default Extension="doc" ContentType="application/msword"/>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48.xml" ContentType="application/vnd.openxmlformats-officedocument.presentationml.slide+xml"/>
  <Override PartName="/ppt/slides/slide95.xml" ContentType="application/vnd.openxmlformats-officedocument.presentationml.slide+xml"/>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103" r:id="rId1"/>
    <p:sldMasterId id="2147484688" r:id="rId2"/>
  </p:sldMasterIdLst>
  <p:notesMasterIdLst>
    <p:notesMasterId r:id="rId121"/>
  </p:notesMasterIdLst>
  <p:handoutMasterIdLst>
    <p:handoutMasterId r:id="rId122"/>
  </p:handoutMasterIdLst>
  <p:sldIdLst>
    <p:sldId id="287" r:id="rId3"/>
    <p:sldId id="295" r:id="rId4"/>
    <p:sldId id="428" r:id="rId5"/>
    <p:sldId id="296" r:id="rId6"/>
    <p:sldId id="297" r:id="rId7"/>
    <p:sldId id="480" r:id="rId8"/>
    <p:sldId id="481" r:id="rId9"/>
    <p:sldId id="309" r:id="rId10"/>
    <p:sldId id="429" r:id="rId11"/>
    <p:sldId id="298" r:id="rId12"/>
    <p:sldId id="432" r:id="rId13"/>
    <p:sldId id="430" r:id="rId14"/>
    <p:sldId id="431" r:id="rId15"/>
    <p:sldId id="433" r:id="rId16"/>
    <p:sldId id="434" r:id="rId17"/>
    <p:sldId id="436" r:id="rId18"/>
    <p:sldId id="468" r:id="rId19"/>
    <p:sldId id="469" r:id="rId20"/>
    <p:sldId id="465" r:id="rId21"/>
    <p:sldId id="479" r:id="rId22"/>
    <p:sldId id="462" r:id="rId23"/>
    <p:sldId id="437" r:id="rId24"/>
    <p:sldId id="444" r:id="rId25"/>
    <p:sldId id="439" r:id="rId26"/>
    <p:sldId id="467" r:id="rId27"/>
    <p:sldId id="299" r:id="rId28"/>
    <p:sldId id="440" r:id="rId29"/>
    <p:sldId id="483" r:id="rId30"/>
    <p:sldId id="350" r:id="rId31"/>
    <p:sldId id="487" r:id="rId32"/>
    <p:sldId id="358" r:id="rId33"/>
    <p:sldId id="351" r:id="rId34"/>
    <p:sldId id="353" r:id="rId35"/>
    <p:sldId id="355" r:id="rId36"/>
    <p:sldId id="357" r:id="rId37"/>
    <p:sldId id="359" r:id="rId38"/>
    <p:sldId id="361" r:id="rId39"/>
    <p:sldId id="363" r:id="rId40"/>
    <p:sldId id="365" r:id="rId41"/>
    <p:sldId id="366" r:id="rId42"/>
    <p:sldId id="484" r:id="rId43"/>
    <p:sldId id="300" r:id="rId44"/>
    <p:sldId id="312" r:id="rId45"/>
    <p:sldId id="317" r:id="rId46"/>
    <p:sldId id="342" r:id="rId47"/>
    <p:sldId id="316" r:id="rId48"/>
    <p:sldId id="325" r:id="rId49"/>
    <p:sldId id="318" r:id="rId50"/>
    <p:sldId id="301" r:id="rId51"/>
    <p:sldId id="324" r:id="rId52"/>
    <p:sldId id="424" r:id="rId53"/>
    <p:sldId id="485" r:id="rId54"/>
    <p:sldId id="319" r:id="rId55"/>
    <p:sldId id="486" r:id="rId56"/>
    <p:sldId id="327" r:id="rId57"/>
    <p:sldId id="448" r:id="rId58"/>
    <p:sldId id="447" r:id="rId59"/>
    <p:sldId id="449" r:id="rId60"/>
    <p:sldId id="329" r:id="rId61"/>
    <p:sldId id="302" r:id="rId62"/>
    <p:sldId id="376" r:id="rId63"/>
    <p:sldId id="378" r:id="rId64"/>
    <p:sldId id="379" r:id="rId65"/>
    <p:sldId id="380" r:id="rId66"/>
    <p:sldId id="451" r:id="rId67"/>
    <p:sldId id="392" r:id="rId68"/>
    <p:sldId id="394" r:id="rId69"/>
    <p:sldId id="396" r:id="rId70"/>
    <p:sldId id="474" r:id="rId71"/>
    <p:sldId id="381" r:id="rId72"/>
    <p:sldId id="472" r:id="rId73"/>
    <p:sldId id="398" r:id="rId74"/>
    <p:sldId id="399" r:id="rId75"/>
    <p:sldId id="400" r:id="rId76"/>
    <p:sldId id="401" r:id="rId77"/>
    <p:sldId id="402" r:id="rId78"/>
    <p:sldId id="403" r:id="rId79"/>
    <p:sldId id="404" r:id="rId80"/>
    <p:sldId id="405" r:id="rId81"/>
    <p:sldId id="406" r:id="rId82"/>
    <p:sldId id="407" r:id="rId83"/>
    <p:sldId id="408" r:id="rId84"/>
    <p:sldId id="409" r:id="rId85"/>
    <p:sldId id="475" r:id="rId86"/>
    <p:sldId id="382" r:id="rId87"/>
    <p:sldId id="454" r:id="rId88"/>
    <p:sldId id="383" r:id="rId89"/>
    <p:sldId id="384" r:id="rId90"/>
    <p:sldId id="385" r:id="rId91"/>
    <p:sldId id="477" r:id="rId92"/>
    <p:sldId id="386" r:id="rId93"/>
    <p:sldId id="476" r:id="rId94"/>
    <p:sldId id="452" r:id="rId95"/>
    <p:sldId id="388" r:id="rId96"/>
    <p:sldId id="387" r:id="rId97"/>
    <p:sldId id="390" r:id="rId98"/>
    <p:sldId id="450" r:id="rId99"/>
    <p:sldId id="413" r:id="rId100"/>
    <p:sldId id="478" r:id="rId101"/>
    <p:sldId id="412" r:id="rId102"/>
    <p:sldId id="415" r:id="rId103"/>
    <p:sldId id="416" r:id="rId104"/>
    <p:sldId id="417" r:id="rId105"/>
    <p:sldId id="419" r:id="rId106"/>
    <p:sldId id="456" r:id="rId107"/>
    <p:sldId id="455" r:id="rId108"/>
    <p:sldId id="303" r:id="rId109"/>
    <p:sldId id="336" r:id="rId110"/>
    <p:sldId id="337" r:id="rId111"/>
    <p:sldId id="338" r:id="rId112"/>
    <p:sldId id="339" r:id="rId113"/>
    <p:sldId id="427" r:id="rId114"/>
    <p:sldId id="340" r:id="rId115"/>
    <p:sldId id="305" r:id="rId116"/>
    <p:sldId id="471" r:id="rId117"/>
    <p:sldId id="470" r:id="rId118"/>
    <p:sldId id="442" r:id="rId119"/>
    <p:sldId id="446" r:id="rId120"/>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CC00"/>
    <a:srgbClr val="FF0080"/>
    <a:srgbClr val="66CCFF"/>
    <a:srgbClr val="FF9933"/>
    <a:srgbClr val="000066"/>
    <a:srgbClr val="CC3300"/>
    <a:srgbClr val="33CC33"/>
    <a:srgbClr val="96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462" autoAdjust="0"/>
  </p:normalViewPr>
  <p:slideViewPr>
    <p:cSldViewPr snapToGrid="0">
      <p:cViewPr>
        <p:scale>
          <a:sx n="75" d="100"/>
          <a:sy n="75" d="100"/>
        </p:scale>
        <p:origin x="-122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5" d="100"/>
        <a:sy n="125" d="100"/>
      </p:scale>
      <p:origin x="0" y="43914"/>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slide" Target="slides/slide111.xml"/><Relationship Id="rId118" Type="http://schemas.openxmlformats.org/officeDocument/2006/relationships/slide" Target="slides/slide116.xml"/><Relationship Id="rId12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slide" Target="slides/slide114.xml"/><Relationship Id="rId124"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355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3" name="Date Placeholder 2"/>
          <p:cNvSpPr>
            <a:spLocks noGrp="1"/>
          </p:cNvSpPr>
          <p:nvPr>
            <p:ph type="dt" sz="quarter" idx="1"/>
          </p:nvPr>
        </p:nvSpPr>
        <p:spPr>
          <a:xfrm>
            <a:off x="3970338" y="0"/>
            <a:ext cx="3038475" cy="463550"/>
          </a:xfrm>
          <a:prstGeom prst="rect">
            <a:avLst/>
          </a:prstGeom>
        </p:spPr>
        <p:txBody>
          <a:bodyPr vert="horz" wrap="square" lIns="91440" tIns="45720" rIns="91440" bIns="45720" numCol="1" anchor="t" anchorCtr="0" compatLnSpc="1">
            <a:prstTxWarp prst="textNoShape">
              <a:avLst/>
            </a:prstTxWarp>
          </a:bodyPr>
          <a:lstStyle>
            <a:lvl1pPr algn="r">
              <a:defRPr sz="1200">
                <a:cs typeface="Arial" pitchFamily="34" charset="0"/>
              </a:defRPr>
            </a:lvl1pPr>
          </a:lstStyle>
          <a:p>
            <a:fld id="{87396C72-91F2-4F64-A931-1FF838FC09E1}" type="datetime1">
              <a:rPr lang="en-US" altLang="en-US"/>
              <a:pPr/>
              <a:t>3/29/2014</a:t>
            </a:fld>
            <a:endParaRPr lang="en-US" altLang="en-US"/>
          </a:p>
        </p:txBody>
      </p:sp>
      <p:sp>
        <p:nvSpPr>
          <p:cNvPr id="4" name="Footer Placeholder 3"/>
          <p:cNvSpPr>
            <a:spLocks noGrp="1"/>
          </p:cNvSpPr>
          <p:nvPr>
            <p:ph type="ftr" sz="quarter" idx="2"/>
          </p:nvPr>
        </p:nvSpPr>
        <p:spPr>
          <a:xfrm>
            <a:off x="0" y="8831263"/>
            <a:ext cx="3038475" cy="46355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5" name="Slide Number Placeholder 4"/>
          <p:cNvSpPr>
            <a:spLocks noGrp="1"/>
          </p:cNvSpPr>
          <p:nvPr>
            <p:ph type="sldNum" sz="quarter" idx="3"/>
          </p:nvPr>
        </p:nvSpPr>
        <p:spPr>
          <a:xfrm>
            <a:off x="3970338" y="8831263"/>
            <a:ext cx="3038475" cy="463550"/>
          </a:xfrm>
          <a:prstGeom prst="rect">
            <a:avLst/>
          </a:prstGeom>
        </p:spPr>
        <p:txBody>
          <a:bodyPr vert="horz" wrap="square" lIns="91440" tIns="45720" rIns="91440" bIns="45720" numCol="1" anchor="b" anchorCtr="0" compatLnSpc="1">
            <a:prstTxWarp prst="textNoShape">
              <a:avLst/>
            </a:prstTxWarp>
          </a:bodyPr>
          <a:lstStyle>
            <a:lvl1pPr algn="r">
              <a:defRPr sz="1200">
                <a:cs typeface="Arial" pitchFamily="34" charset="0"/>
              </a:defRPr>
            </a:lvl1pPr>
          </a:lstStyle>
          <a:p>
            <a:fld id="{ED3801ED-0CA5-4767-AD76-EC861B85279E}" type="slidenum">
              <a:rPr lang="en-US" altLang="en-US"/>
              <a:pPr/>
              <a:t>‹#›</a:t>
            </a:fld>
            <a:endParaRPr lang="en-US" altLang="en-US"/>
          </a:p>
        </p:txBody>
      </p:sp>
    </p:spTree>
    <p:extLst>
      <p:ext uri="{BB962C8B-B14F-4D97-AF65-F5344CB8AC3E}">
        <p14:creationId xmlns:p14="http://schemas.microsoft.com/office/powerpoint/2010/main" xmlns="" val="383882891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355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3" name="Date Placeholder 2"/>
          <p:cNvSpPr>
            <a:spLocks noGrp="1"/>
          </p:cNvSpPr>
          <p:nvPr>
            <p:ph type="dt" idx="1"/>
          </p:nvPr>
        </p:nvSpPr>
        <p:spPr>
          <a:xfrm>
            <a:off x="3970338" y="0"/>
            <a:ext cx="3038475" cy="463550"/>
          </a:xfrm>
          <a:prstGeom prst="rect">
            <a:avLst/>
          </a:prstGeom>
        </p:spPr>
        <p:txBody>
          <a:bodyPr vert="horz" wrap="square" lIns="91440" tIns="45720" rIns="91440" bIns="45720" numCol="1" anchor="t" anchorCtr="0" compatLnSpc="1">
            <a:prstTxWarp prst="textNoShape">
              <a:avLst/>
            </a:prstTxWarp>
          </a:bodyPr>
          <a:lstStyle>
            <a:lvl1pPr algn="r">
              <a:defRPr sz="1200">
                <a:cs typeface="Arial" pitchFamily="34" charset="0"/>
              </a:defRPr>
            </a:lvl1pPr>
          </a:lstStyle>
          <a:p>
            <a:fld id="{E7691640-3E65-48E8-9137-59DB854AF209}" type="datetime1">
              <a:rPr lang="en-US" altLang="en-US"/>
              <a:pPr/>
              <a:t>3/29/2014</a:t>
            </a:fld>
            <a:endParaRPr lang="en-US" alt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831263"/>
            <a:ext cx="3038475" cy="46355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7" name="Slide Number Placeholder 6"/>
          <p:cNvSpPr>
            <a:spLocks noGrp="1"/>
          </p:cNvSpPr>
          <p:nvPr>
            <p:ph type="sldNum" sz="quarter" idx="5"/>
          </p:nvPr>
        </p:nvSpPr>
        <p:spPr>
          <a:xfrm>
            <a:off x="3970338" y="8831263"/>
            <a:ext cx="3038475" cy="463550"/>
          </a:xfrm>
          <a:prstGeom prst="rect">
            <a:avLst/>
          </a:prstGeom>
        </p:spPr>
        <p:txBody>
          <a:bodyPr vert="horz" wrap="square" lIns="91440" tIns="45720" rIns="91440" bIns="45720" numCol="1" anchor="b" anchorCtr="0" compatLnSpc="1">
            <a:prstTxWarp prst="textNoShape">
              <a:avLst/>
            </a:prstTxWarp>
          </a:bodyPr>
          <a:lstStyle>
            <a:lvl1pPr algn="r">
              <a:defRPr sz="1200">
                <a:cs typeface="Arial" pitchFamily="34" charset="0"/>
              </a:defRPr>
            </a:lvl1pPr>
          </a:lstStyle>
          <a:p>
            <a:fld id="{E74FA683-A575-4115-86B5-D12087F94274}" type="slidenum">
              <a:rPr lang="en-US" altLang="en-US"/>
              <a:pPr/>
              <a:t>‹#›</a:t>
            </a:fld>
            <a:endParaRPr lang="en-US" altLang="en-US"/>
          </a:p>
        </p:txBody>
      </p:sp>
    </p:spTree>
    <p:extLst>
      <p:ext uri="{BB962C8B-B14F-4D97-AF65-F5344CB8AC3E}">
        <p14:creationId xmlns:p14="http://schemas.microsoft.com/office/powerpoint/2010/main" xmlns="" val="231174129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34" charset="0"/>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pitchFamily="34"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059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80C7ECB1-6E4A-4BC0-A898-E21254FC2569}" type="slidenum">
              <a:rPr lang="en-US" altLang="en-US">
                <a:solidFill>
                  <a:srgbClr val="000000"/>
                </a:solidFill>
              </a:rPr>
              <a:pPr eaLnBrk="1" hangingPunct="1"/>
              <a:t>1</a:t>
            </a:fld>
            <a:endParaRPr lang="en-US" altLang="en-US">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Standard Font: Arial, size 40 for title</a:t>
            </a:r>
          </a:p>
        </p:txBody>
      </p:sp>
      <p:sp>
        <p:nvSpPr>
          <p:cNvPr id="11776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DD8BAF1B-C89A-4266-927C-6BC6F2E5C2FE}" type="slidenum">
              <a:rPr lang="en-US" altLang="en-US"/>
              <a:pPr eaLnBrk="1" hangingPunct="1"/>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Standard Font: Arial, size 40 for title</a:t>
            </a:r>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326589D2-C695-4677-8FAA-CBCB60F4D7EC}" type="slidenum">
              <a:rPr lang="en-US" altLang="en-US"/>
              <a:pPr eaLnBrk="1" hangingPunct="1"/>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Standard Font: Arial, size 40 for title</a:t>
            </a:r>
          </a:p>
        </p:txBody>
      </p:sp>
      <p:sp>
        <p:nvSpPr>
          <p:cNvPr id="11981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0532961F-CE7E-4003-971D-2C6896561009}" type="slidenum">
              <a:rPr lang="en-US" altLang="en-US"/>
              <a:pPr eaLnBrk="1" hangingPunct="1"/>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Standard Font: Arial, size 40 for title</a:t>
            </a:r>
          </a:p>
        </p:txBody>
      </p:sp>
      <p:sp>
        <p:nvSpPr>
          <p:cNvPr id="12083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F410BB3E-668D-4E61-8B47-384AEC12D41E}" type="slidenum">
              <a:rPr lang="en-US" altLang="en-US"/>
              <a:pPr eaLnBrk="1" hangingPunct="1"/>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Standard Font: Arial, size 40 for title</a:t>
            </a:r>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6B0A48E0-F9AD-4C1C-B357-973DEBE30CEF}" type="slidenum">
              <a:rPr lang="en-US" altLang="en-US"/>
              <a:pPr eaLnBrk="1" hangingPunct="1"/>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288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Standard Font: Arial, size 40 for title</a:t>
            </a:r>
          </a:p>
        </p:txBody>
      </p:sp>
      <p:sp>
        <p:nvSpPr>
          <p:cNvPr id="12288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A3934247-7E0C-486A-BF56-0FF35FE9B741}" type="slidenum">
              <a:rPr lang="en-US" altLang="en-US"/>
              <a:pPr eaLnBrk="1" hangingPunct="1"/>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800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Standard Font: Arial, size 40 for title</a:t>
            </a:r>
          </a:p>
        </p:txBody>
      </p:sp>
      <p:sp>
        <p:nvSpPr>
          <p:cNvPr id="12800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7CD9789A-B9FE-422D-91D2-4A912D7B09C7}" type="slidenum">
              <a:rPr lang="en-US" altLang="en-US"/>
              <a:pPr eaLnBrk="1" hangingPunct="1"/>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F41783A5-7085-460D-AF59-A73483052ED4}" type="slidenum">
              <a:rPr lang="en-US" smtClean="0"/>
              <a:pPr/>
              <a:t>19</a:t>
            </a:fld>
            <a:endParaRPr lang="en-US"/>
          </a:p>
        </p:txBody>
      </p:sp>
    </p:spTree>
    <p:extLst>
      <p:ext uri="{BB962C8B-B14F-4D97-AF65-F5344CB8AC3E}">
        <p14:creationId xmlns:p14="http://schemas.microsoft.com/office/powerpoint/2010/main" xmlns="" val="8433572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F41783A5-7085-460D-AF59-A73483052ED4}" type="slidenum">
              <a:rPr lang="en-US" smtClean="0"/>
              <a:pPr/>
              <a:t>21</a:t>
            </a:fld>
            <a:endParaRPr lang="en-US"/>
          </a:p>
        </p:txBody>
      </p:sp>
    </p:spTree>
    <p:extLst>
      <p:ext uri="{BB962C8B-B14F-4D97-AF65-F5344CB8AC3E}">
        <p14:creationId xmlns:p14="http://schemas.microsoft.com/office/powerpoint/2010/main" xmlns="" val="8433572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595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Standard Font: Arial, size 40 for title</a:t>
            </a:r>
          </a:p>
        </p:txBody>
      </p:sp>
      <p:sp>
        <p:nvSpPr>
          <p:cNvPr id="12595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35AA0F3A-E965-44F8-8E8D-BCCDD6DFFE47}" type="slidenum">
              <a:rPr lang="en-US" altLang="en-US"/>
              <a:pPr eaLnBrk="1" hangingPunct="1"/>
              <a:t>22</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Standard Font: Arial, size 40 for title</a:t>
            </a:r>
          </a:p>
        </p:txBody>
      </p:sp>
      <p:sp>
        <p:nvSpPr>
          <p:cNvPr id="1116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DE1D976F-DC22-4C64-A8DD-5530D1C3A01D}" type="slidenum">
              <a:rPr lang="en-US" altLang="en-US"/>
              <a:pPr eaLnBrk="1" hangingPunct="1"/>
              <a:t>2</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294C3D00-54E0-487C-8366-0FAF4B3F93E1}" type="slidenum">
              <a:rPr lang="en-US" altLang="en-US"/>
              <a:pPr eaLnBrk="1" hangingPunct="1"/>
              <a:t>23</a:t>
            </a:fld>
            <a:endParaRPr lang="en-US" altLang="en-US"/>
          </a:p>
        </p:txBody>
      </p:sp>
      <p:sp>
        <p:nvSpPr>
          <p:cNvPr id="1269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Standard Font: Arial, size 40 for title</a:t>
            </a:r>
          </a:p>
        </p:txBody>
      </p:sp>
      <p:sp>
        <p:nvSpPr>
          <p:cNvPr id="12902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C1BE44D5-C6A6-48E8-B824-86CCFE93183A}" type="slidenum">
              <a:rPr lang="en-US" altLang="en-US"/>
              <a:pPr eaLnBrk="1" hangingPunct="1"/>
              <a:t>24</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F41783A5-7085-460D-AF59-A73483052ED4}" type="slidenum">
              <a:rPr lang="en-US" smtClean="0"/>
              <a:pPr/>
              <a:t>25</a:t>
            </a:fld>
            <a:endParaRPr lang="en-US"/>
          </a:p>
        </p:txBody>
      </p:sp>
    </p:spTree>
    <p:extLst>
      <p:ext uri="{BB962C8B-B14F-4D97-AF65-F5344CB8AC3E}">
        <p14:creationId xmlns:p14="http://schemas.microsoft.com/office/powerpoint/2010/main" xmlns="" val="8433572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3005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Standard Font: Arial, size 40 for title</a:t>
            </a:r>
          </a:p>
        </p:txBody>
      </p:sp>
      <p:sp>
        <p:nvSpPr>
          <p:cNvPr id="13005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A87866EB-3F81-487D-9135-0B3E0D6DD448}" type="slidenum">
              <a:rPr lang="en-US" altLang="en-US"/>
              <a:pPr eaLnBrk="1" hangingPunct="1"/>
              <a:t>26</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3107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Standard Font: Arial, size 40 for title</a:t>
            </a:r>
          </a:p>
        </p:txBody>
      </p:sp>
      <p:sp>
        <p:nvSpPr>
          <p:cNvPr id="13107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59CD51CD-6946-4088-BAD9-34E543933BFF}" type="slidenum">
              <a:rPr lang="en-US" altLang="en-US"/>
              <a:pPr eaLnBrk="1" hangingPunct="1"/>
              <a:t>27</a:t>
            </a:fld>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3261BAE5-A95D-463E-9357-7B31449D52FF}" type="slidenum">
              <a:rPr lang="en-US" altLang="en-US"/>
              <a:pPr eaLnBrk="1" hangingPunct="1"/>
              <a:t>28</a:t>
            </a:fld>
            <a:endParaRPr lang="en-US" altLang="en-US"/>
          </a:p>
        </p:txBody>
      </p:sp>
      <p:sp>
        <p:nvSpPr>
          <p:cNvPr id="132099" name="Rectangle 2"/>
          <p:cNvSpPr>
            <a:spLocks noGrp="1" noRot="1" noChangeAspect="1" noChangeArrowheads="1" noTextEdit="1"/>
          </p:cNvSpPr>
          <p:nvPr>
            <p:ph type="sldImg"/>
          </p:nvPr>
        </p:nvSpPr>
        <p:spPr bwMode="auto">
          <a:xfrm>
            <a:off x="1182688" y="696913"/>
            <a:ext cx="4648200" cy="348615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32100" name="Rectangle 3"/>
          <p:cNvSpPr>
            <a:spLocks noChangeArrowheads="1"/>
          </p:cNvSpPr>
          <p:nvPr/>
        </p:nvSpPr>
        <p:spPr bwMode="auto">
          <a:xfrm>
            <a:off x="3649663" y="4418013"/>
            <a:ext cx="2803525" cy="4183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6" tIns="45714" rIns="91426" bIns="45714"/>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130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132101" name="Rectangle 4"/>
          <p:cNvSpPr>
            <a:spLocks noGrp="1" noChangeArrowheads="1"/>
          </p:cNvSpPr>
          <p:nvPr>
            <p:ph type="body" idx="1"/>
          </p:nvPr>
        </p:nvSpPr>
        <p:spPr bwMode="auto">
          <a:xfrm>
            <a:off x="466725" y="4416425"/>
            <a:ext cx="2805113" cy="4183063"/>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AN INTERESTING POINT:</a:t>
            </a:r>
          </a:p>
          <a:p>
            <a:r>
              <a:rPr lang="en-US" altLang="en-US" smtClean="0"/>
              <a:t>Without implementing a Lean approach, waste generally accounts for 85-95% of total lead time in business.</a:t>
            </a:r>
          </a:p>
          <a:p>
            <a:pPr>
              <a:buFontTx/>
              <a:buChar char="•"/>
            </a:pPr>
            <a:r>
              <a:rPr lang="en-US" altLang="en-US" smtClean="0"/>
              <a:t>Value-added</a:t>
            </a:r>
          </a:p>
          <a:p>
            <a:pPr>
              <a:buFontTx/>
              <a:buChar char="•"/>
            </a:pPr>
            <a:r>
              <a:rPr lang="en-US" altLang="en-US" smtClean="0"/>
              <a:t>Non value-Added</a:t>
            </a:r>
          </a:p>
          <a:p>
            <a:r>
              <a:rPr lang="en-US" altLang="en-US" smtClean="0"/>
              <a:t>There are 8 different types of waste.  GDC taught us the acronym DOWNTIME to remember all of them. </a:t>
            </a:r>
          </a:p>
          <a:p>
            <a:r>
              <a:rPr lang="en-US" altLang="en-US" smtClean="0"/>
              <a:t>(Read the list) Each of these will be reviewed with a little more depth on the next 2 slides.</a:t>
            </a:r>
          </a:p>
        </p:txBody>
      </p:sp>
      <p:sp>
        <p:nvSpPr>
          <p:cNvPr id="2" name="Footer Placeholder 1"/>
          <p:cNvSpPr>
            <a:spLocks noGrp="1"/>
          </p:cNvSpPr>
          <p:nvPr>
            <p:ph type="ftr" sz="quarter" idx="4"/>
          </p:nvPr>
        </p:nvSpPr>
        <p:spPr/>
        <p:txBody>
          <a:bodyPr rtlCol="0"/>
          <a:lstStyle/>
          <a:p>
            <a:pPr fontAlgn="auto">
              <a:spcBef>
                <a:spcPts val="0"/>
              </a:spcBef>
              <a:spcAft>
                <a:spcPts val="0"/>
              </a:spcAft>
              <a:defRPr/>
            </a:pPr>
            <a:r>
              <a:rPr lang="en-US">
                <a:ea typeface="+mn-ea"/>
              </a:rPr>
              <a:t>Oakland University Lean Diversification Program</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C543D5DF-684B-49FB-BEE3-A5666CECB8BB}" type="slidenum">
              <a:rPr lang="en-US" altLang="en-US"/>
              <a:pPr eaLnBrk="1" hangingPunct="1"/>
              <a:t>29</a:t>
            </a:fld>
            <a:endParaRPr lang="en-US" altLang="en-US"/>
          </a:p>
        </p:txBody>
      </p:sp>
      <p:sp>
        <p:nvSpPr>
          <p:cNvPr id="134147" name="Rectangle 2"/>
          <p:cNvSpPr>
            <a:spLocks noGrp="1" noRot="1" noChangeAspect="1" noChangeArrowheads="1" noTextEdit="1"/>
          </p:cNvSpPr>
          <p:nvPr>
            <p:ph type="sldImg"/>
          </p:nvPr>
        </p:nvSpPr>
        <p:spPr bwMode="auto">
          <a:xfrm>
            <a:off x="1182688" y="695325"/>
            <a:ext cx="4648200" cy="34861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34148" name="Rectangle 3"/>
          <p:cNvSpPr>
            <a:spLocks noGrp="1" noChangeArrowheads="1"/>
          </p:cNvSpPr>
          <p:nvPr>
            <p:ph type="body" idx="1"/>
          </p:nvPr>
        </p:nvSpPr>
        <p:spPr bwMode="auto">
          <a:xfrm>
            <a:off x="701675" y="4416425"/>
            <a:ext cx="5607050" cy="41846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An activity that can be done with the 8 Wastes is dividing the group into 8 Teams….  Assign each team a letter and have them come up with examples of their Waste and present to the group.</a:t>
            </a:r>
          </a:p>
        </p:txBody>
      </p:sp>
      <p:sp>
        <p:nvSpPr>
          <p:cNvPr id="2" name="Footer Placeholder 1"/>
          <p:cNvSpPr>
            <a:spLocks noGrp="1"/>
          </p:cNvSpPr>
          <p:nvPr>
            <p:ph type="ftr" sz="quarter" idx="4"/>
          </p:nvPr>
        </p:nvSpPr>
        <p:spPr/>
        <p:txBody>
          <a:bodyPr rtlCol="0"/>
          <a:lstStyle/>
          <a:p>
            <a:pPr fontAlgn="auto">
              <a:spcBef>
                <a:spcPts val="0"/>
              </a:spcBef>
              <a:spcAft>
                <a:spcPts val="0"/>
              </a:spcAft>
              <a:defRPr/>
            </a:pPr>
            <a:r>
              <a:rPr lang="en-US">
                <a:ea typeface="+mn-ea"/>
              </a:rPr>
              <a:t>Oakland University Lean Diversification Program</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C543D5DF-684B-49FB-BEE3-A5666CECB8BB}" type="slidenum">
              <a:rPr lang="en-US" altLang="en-US"/>
              <a:pPr eaLnBrk="1" hangingPunct="1"/>
              <a:t>30</a:t>
            </a:fld>
            <a:endParaRPr lang="en-US" altLang="en-US"/>
          </a:p>
        </p:txBody>
      </p:sp>
      <p:sp>
        <p:nvSpPr>
          <p:cNvPr id="134147" name="Rectangle 2"/>
          <p:cNvSpPr>
            <a:spLocks noGrp="1" noRot="1" noChangeAspect="1" noChangeArrowheads="1" noTextEdit="1"/>
          </p:cNvSpPr>
          <p:nvPr>
            <p:ph type="sldImg"/>
          </p:nvPr>
        </p:nvSpPr>
        <p:spPr bwMode="auto">
          <a:xfrm>
            <a:off x="1182688" y="695325"/>
            <a:ext cx="4648200" cy="34861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34148" name="Rectangle 3"/>
          <p:cNvSpPr>
            <a:spLocks noGrp="1" noChangeArrowheads="1"/>
          </p:cNvSpPr>
          <p:nvPr>
            <p:ph type="body" idx="1"/>
          </p:nvPr>
        </p:nvSpPr>
        <p:spPr bwMode="auto">
          <a:xfrm>
            <a:off x="701675" y="4416425"/>
            <a:ext cx="5607050" cy="41846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An activity that can be done with the 8 Wastes is dividing the group into 8 Teams….  Assign each team a letter and have them come up with examples of their Waste and present to the group.</a:t>
            </a:r>
          </a:p>
        </p:txBody>
      </p:sp>
      <p:sp>
        <p:nvSpPr>
          <p:cNvPr id="2" name="Footer Placeholder 1"/>
          <p:cNvSpPr>
            <a:spLocks noGrp="1"/>
          </p:cNvSpPr>
          <p:nvPr>
            <p:ph type="ftr" sz="quarter" idx="4"/>
          </p:nvPr>
        </p:nvSpPr>
        <p:spPr/>
        <p:txBody>
          <a:bodyPr rtlCol="0"/>
          <a:lstStyle/>
          <a:p>
            <a:pPr fontAlgn="auto">
              <a:spcBef>
                <a:spcPts val="0"/>
              </a:spcBef>
              <a:spcAft>
                <a:spcPts val="0"/>
              </a:spcAft>
              <a:defRPr/>
            </a:pPr>
            <a:r>
              <a:rPr lang="en-US">
                <a:ea typeface="+mn-ea"/>
              </a:rPr>
              <a:t>Oakland University Lean Diversification Program</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870E62BC-CAED-448B-AA30-31AA3F1F9162}" type="slidenum">
              <a:rPr lang="en-US" altLang="en-US"/>
              <a:pPr eaLnBrk="1" hangingPunct="1"/>
              <a:t>31</a:t>
            </a:fld>
            <a:endParaRPr lang="en-US" altLang="en-US"/>
          </a:p>
        </p:txBody>
      </p:sp>
      <p:sp>
        <p:nvSpPr>
          <p:cNvPr id="135171" name="Rectangle 2"/>
          <p:cNvSpPr>
            <a:spLocks noGrp="1" noRot="1" noChangeAspect="1" noChangeArrowheads="1" noTextEdit="1"/>
          </p:cNvSpPr>
          <p:nvPr>
            <p:ph type="sldImg"/>
          </p:nvPr>
        </p:nvSpPr>
        <p:spPr bwMode="auto">
          <a:xfrm>
            <a:off x="1182688" y="695325"/>
            <a:ext cx="4648200" cy="34861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35172" name="Rectangle 3"/>
          <p:cNvSpPr>
            <a:spLocks noGrp="1" noChangeArrowheads="1"/>
          </p:cNvSpPr>
          <p:nvPr>
            <p:ph type="body" idx="1"/>
          </p:nvPr>
        </p:nvSpPr>
        <p:spPr bwMode="auto">
          <a:xfrm>
            <a:off x="701675" y="4416425"/>
            <a:ext cx="5607050" cy="41846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 name="Footer Placeholder 1"/>
          <p:cNvSpPr>
            <a:spLocks noGrp="1"/>
          </p:cNvSpPr>
          <p:nvPr>
            <p:ph type="ftr" sz="quarter" idx="4"/>
          </p:nvPr>
        </p:nvSpPr>
        <p:spPr/>
        <p:txBody>
          <a:bodyPr rtlCol="0"/>
          <a:lstStyle/>
          <a:p>
            <a:pPr fontAlgn="auto">
              <a:spcBef>
                <a:spcPts val="0"/>
              </a:spcBef>
              <a:spcAft>
                <a:spcPts val="0"/>
              </a:spcAft>
              <a:defRPr/>
            </a:pPr>
            <a:r>
              <a:rPr lang="en-US">
                <a:ea typeface="+mn-ea"/>
              </a:rPr>
              <a:t>Oakland University Lean Diversification Program</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3619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Ask for examples from the class</a:t>
            </a:r>
          </a:p>
          <a:p>
            <a:endParaRPr lang="en-US" altLang="en-US" smtClean="0"/>
          </a:p>
        </p:txBody>
      </p:sp>
      <p:sp>
        <p:nvSpPr>
          <p:cNvPr id="4" name="Footer Placeholder 3"/>
          <p:cNvSpPr>
            <a:spLocks noGrp="1"/>
          </p:cNvSpPr>
          <p:nvPr>
            <p:ph type="ftr" sz="quarter" idx="4"/>
          </p:nvPr>
        </p:nvSpPr>
        <p:spPr/>
        <p:txBody>
          <a:bodyPr rtlCol="0"/>
          <a:lstStyle/>
          <a:p>
            <a:pPr fontAlgn="auto">
              <a:spcBef>
                <a:spcPts val="0"/>
              </a:spcBef>
              <a:spcAft>
                <a:spcPts val="0"/>
              </a:spcAft>
              <a:defRPr/>
            </a:pPr>
            <a:r>
              <a:rPr lang="en-US">
                <a:ea typeface="+mn-ea"/>
              </a:rPr>
              <a:t>Oakland University Lean Diversification Program</a:t>
            </a:r>
          </a:p>
        </p:txBody>
      </p:sp>
      <p:sp>
        <p:nvSpPr>
          <p:cNvPr id="136197" name="Slide Number Placeholder 4"/>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F087CF5D-9BCF-422F-B98D-C3A7811D3316}" type="slidenum">
              <a:rPr lang="en-US" altLang="en-US"/>
              <a:pPr eaLnBrk="1" hangingPunct="1"/>
              <a:t>32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Standard Font: Arial, size 40 for title</a:t>
            </a:r>
          </a:p>
        </p:txBody>
      </p:sp>
      <p:sp>
        <p:nvSpPr>
          <p:cNvPr id="11264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AE085CAC-6CE4-4BF9-8B9A-E60E1A3C2F0C}" type="slidenum">
              <a:rPr lang="en-US" altLang="en-US"/>
              <a:pPr eaLnBrk="1" hangingPunct="1"/>
              <a:t>3</a:t>
            </a:fld>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372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Ask for examples from the class</a:t>
            </a:r>
          </a:p>
          <a:p>
            <a:endParaRPr lang="en-US" altLang="en-US" smtClean="0"/>
          </a:p>
        </p:txBody>
      </p:sp>
      <p:sp>
        <p:nvSpPr>
          <p:cNvPr id="4" name="Footer Placeholder 3"/>
          <p:cNvSpPr>
            <a:spLocks noGrp="1"/>
          </p:cNvSpPr>
          <p:nvPr>
            <p:ph type="ftr" sz="quarter" idx="4"/>
          </p:nvPr>
        </p:nvSpPr>
        <p:spPr/>
        <p:txBody>
          <a:bodyPr rtlCol="0"/>
          <a:lstStyle/>
          <a:p>
            <a:pPr fontAlgn="auto">
              <a:spcBef>
                <a:spcPts val="0"/>
              </a:spcBef>
              <a:spcAft>
                <a:spcPts val="0"/>
              </a:spcAft>
              <a:defRPr/>
            </a:pPr>
            <a:r>
              <a:rPr lang="en-US">
                <a:ea typeface="+mn-ea"/>
              </a:rPr>
              <a:t>Oakland University Lean Diversification Program</a:t>
            </a:r>
          </a:p>
        </p:txBody>
      </p:sp>
      <p:sp>
        <p:nvSpPr>
          <p:cNvPr id="137221" name="Slide Number Placeholder 4"/>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DC2600A7-C39D-4990-948B-DCE289857572}" type="slidenum">
              <a:rPr lang="en-US" altLang="en-US"/>
              <a:pPr eaLnBrk="1" hangingPunct="1"/>
              <a:t>33</a:t>
            </a:fld>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382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Ask for examples from the class</a:t>
            </a:r>
          </a:p>
          <a:p>
            <a:endParaRPr lang="en-US" altLang="en-US" smtClean="0"/>
          </a:p>
        </p:txBody>
      </p:sp>
      <p:sp>
        <p:nvSpPr>
          <p:cNvPr id="4" name="Footer Placeholder 3"/>
          <p:cNvSpPr>
            <a:spLocks noGrp="1"/>
          </p:cNvSpPr>
          <p:nvPr>
            <p:ph type="ftr" sz="quarter" idx="4"/>
          </p:nvPr>
        </p:nvSpPr>
        <p:spPr/>
        <p:txBody>
          <a:bodyPr rtlCol="0"/>
          <a:lstStyle/>
          <a:p>
            <a:pPr fontAlgn="auto">
              <a:spcBef>
                <a:spcPts val="0"/>
              </a:spcBef>
              <a:spcAft>
                <a:spcPts val="0"/>
              </a:spcAft>
              <a:defRPr/>
            </a:pPr>
            <a:r>
              <a:rPr lang="en-US">
                <a:ea typeface="+mn-ea"/>
              </a:rPr>
              <a:t>Oakland University Lean Diversification Program</a:t>
            </a:r>
          </a:p>
        </p:txBody>
      </p:sp>
      <p:sp>
        <p:nvSpPr>
          <p:cNvPr id="138245" name="Slide Number Placeholder 4"/>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E9CCD401-A72B-4894-A9B9-688A44FF1F03}" type="slidenum">
              <a:rPr lang="en-US" altLang="en-US"/>
              <a:pPr eaLnBrk="1" hangingPunct="1"/>
              <a:t>34</a:t>
            </a:fld>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3926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NB: This is the “new” waste…..  Original books and documents refer to the </a:t>
            </a:r>
            <a:r>
              <a:rPr lang="en-US" altLang="en-US" i="1" smtClean="0"/>
              <a:t>SEVEN</a:t>
            </a:r>
            <a:r>
              <a:rPr lang="en-US" altLang="en-US" smtClean="0"/>
              <a:t>  WASTES, but there had been so much discussion about wasted personnel and underutilized talent in companies, that most documents, articles and books have accepted this as the 8</a:t>
            </a:r>
            <a:r>
              <a:rPr lang="en-US" altLang="en-US" baseline="30000" smtClean="0"/>
              <a:t>th</a:t>
            </a:r>
            <a:r>
              <a:rPr lang="en-US" altLang="en-US" smtClean="0"/>
              <a:t> waste.  For the purposes of this class, we will call it The Eight Wastes.</a:t>
            </a:r>
          </a:p>
        </p:txBody>
      </p:sp>
      <p:sp>
        <p:nvSpPr>
          <p:cNvPr id="13926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D3B9EEA4-6927-436E-A5F3-2449A52A6272}" type="slidenum">
              <a:rPr lang="en-US" altLang="en-US"/>
              <a:pPr eaLnBrk="1" hangingPunct="1"/>
              <a:t>35</a:t>
            </a:fld>
            <a:endParaRPr lang="en-US" altLang="en-US"/>
          </a:p>
        </p:txBody>
      </p:sp>
      <p:sp>
        <p:nvSpPr>
          <p:cNvPr id="5" name="Footer Placeholder 4"/>
          <p:cNvSpPr>
            <a:spLocks noGrp="1"/>
          </p:cNvSpPr>
          <p:nvPr>
            <p:ph type="ftr" sz="quarter" idx="4"/>
          </p:nvPr>
        </p:nvSpPr>
        <p:spPr/>
        <p:txBody>
          <a:bodyPr rtlCol="0"/>
          <a:lstStyle/>
          <a:p>
            <a:pPr fontAlgn="auto">
              <a:spcBef>
                <a:spcPts val="0"/>
              </a:spcBef>
              <a:spcAft>
                <a:spcPts val="0"/>
              </a:spcAft>
              <a:defRPr/>
            </a:pPr>
            <a:r>
              <a:rPr lang="en-US">
                <a:ea typeface="+mn-ea"/>
              </a:rPr>
              <a:t>Oakland University Lean Diversification Program</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029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Ask for examples from the class</a:t>
            </a:r>
          </a:p>
          <a:p>
            <a:endParaRPr lang="en-US" altLang="en-US" smtClean="0"/>
          </a:p>
        </p:txBody>
      </p:sp>
      <p:sp>
        <p:nvSpPr>
          <p:cNvPr id="14029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E20F1381-2C08-4164-9943-67323DDDA317}" type="slidenum">
              <a:rPr lang="en-US" altLang="en-US"/>
              <a:pPr eaLnBrk="1" hangingPunct="1"/>
              <a:t>36</a:t>
            </a:fld>
            <a:endParaRPr lang="en-US" altLang="en-US"/>
          </a:p>
        </p:txBody>
      </p:sp>
      <p:sp>
        <p:nvSpPr>
          <p:cNvPr id="5" name="Footer Placeholder 4"/>
          <p:cNvSpPr>
            <a:spLocks noGrp="1"/>
          </p:cNvSpPr>
          <p:nvPr>
            <p:ph type="ftr" sz="quarter" idx="4"/>
          </p:nvPr>
        </p:nvSpPr>
        <p:spPr/>
        <p:txBody>
          <a:bodyPr rtlCol="0"/>
          <a:lstStyle/>
          <a:p>
            <a:pPr fontAlgn="auto">
              <a:spcBef>
                <a:spcPts val="0"/>
              </a:spcBef>
              <a:spcAft>
                <a:spcPts val="0"/>
              </a:spcAft>
              <a:defRPr/>
            </a:pPr>
            <a:r>
              <a:rPr lang="en-US">
                <a:ea typeface="+mn-ea"/>
              </a:rPr>
              <a:t>Oakland University Lean Diversification Program</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131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Ask for examples from the class</a:t>
            </a:r>
          </a:p>
          <a:p>
            <a:endParaRPr lang="en-US" altLang="en-US" smtClean="0"/>
          </a:p>
        </p:txBody>
      </p:sp>
      <p:sp>
        <p:nvSpPr>
          <p:cNvPr id="4" name="Footer Placeholder 3"/>
          <p:cNvSpPr>
            <a:spLocks noGrp="1"/>
          </p:cNvSpPr>
          <p:nvPr>
            <p:ph type="ftr" sz="quarter" idx="4"/>
          </p:nvPr>
        </p:nvSpPr>
        <p:spPr/>
        <p:txBody>
          <a:bodyPr rtlCol="0"/>
          <a:lstStyle/>
          <a:p>
            <a:pPr fontAlgn="auto">
              <a:spcBef>
                <a:spcPts val="0"/>
              </a:spcBef>
              <a:spcAft>
                <a:spcPts val="0"/>
              </a:spcAft>
              <a:defRPr/>
            </a:pPr>
            <a:r>
              <a:rPr lang="en-US">
                <a:ea typeface="+mn-ea"/>
              </a:rPr>
              <a:t>Oakland University Lean Diversification Program</a:t>
            </a:r>
          </a:p>
        </p:txBody>
      </p:sp>
      <p:sp>
        <p:nvSpPr>
          <p:cNvPr id="141317" name="Slide Number Placeholder 4"/>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17ABC36C-652F-4A57-BFEB-D8F01C909013}" type="slidenum">
              <a:rPr lang="en-US" altLang="en-US"/>
              <a:pPr eaLnBrk="1" hangingPunct="1"/>
              <a:t>37</a:t>
            </a:fld>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23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Ask for examples from the class</a:t>
            </a:r>
          </a:p>
          <a:p>
            <a:endParaRPr lang="en-US" altLang="en-US" smtClean="0"/>
          </a:p>
        </p:txBody>
      </p:sp>
      <p:sp>
        <p:nvSpPr>
          <p:cNvPr id="14234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8A3F6F13-382F-4F84-B85B-80C3DADCC82C}" type="slidenum">
              <a:rPr lang="en-US" altLang="en-US"/>
              <a:pPr eaLnBrk="1" hangingPunct="1"/>
              <a:t>38</a:t>
            </a:fld>
            <a:endParaRPr lang="en-US" altLang="en-US"/>
          </a:p>
        </p:txBody>
      </p:sp>
      <p:sp>
        <p:nvSpPr>
          <p:cNvPr id="5" name="Footer Placeholder 4"/>
          <p:cNvSpPr>
            <a:spLocks noGrp="1"/>
          </p:cNvSpPr>
          <p:nvPr>
            <p:ph type="ftr" sz="quarter" idx="4"/>
          </p:nvPr>
        </p:nvSpPr>
        <p:spPr/>
        <p:txBody>
          <a:bodyPr rtlCol="0"/>
          <a:lstStyle/>
          <a:p>
            <a:pPr fontAlgn="auto">
              <a:spcBef>
                <a:spcPts val="0"/>
              </a:spcBef>
              <a:spcAft>
                <a:spcPts val="0"/>
              </a:spcAft>
              <a:defRPr/>
            </a:pPr>
            <a:r>
              <a:rPr lang="en-US">
                <a:ea typeface="+mn-ea"/>
              </a:rPr>
              <a:t>Oakland University Lean Diversification Program</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33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Ask for examples from the class</a:t>
            </a:r>
          </a:p>
        </p:txBody>
      </p:sp>
      <p:sp>
        <p:nvSpPr>
          <p:cNvPr id="4" name="Footer Placeholder 3"/>
          <p:cNvSpPr>
            <a:spLocks noGrp="1"/>
          </p:cNvSpPr>
          <p:nvPr>
            <p:ph type="ftr" sz="quarter" idx="4"/>
          </p:nvPr>
        </p:nvSpPr>
        <p:spPr/>
        <p:txBody>
          <a:bodyPr rtlCol="0"/>
          <a:lstStyle/>
          <a:p>
            <a:pPr fontAlgn="auto">
              <a:spcBef>
                <a:spcPts val="0"/>
              </a:spcBef>
              <a:spcAft>
                <a:spcPts val="0"/>
              </a:spcAft>
              <a:defRPr/>
            </a:pPr>
            <a:r>
              <a:rPr lang="en-US">
                <a:ea typeface="+mn-ea"/>
              </a:rPr>
              <a:t>Oakland University Lean Diversification Program</a:t>
            </a:r>
          </a:p>
        </p:txBody>
      </p:sp>
      <p:sp>
        <p:nvSpPr>
          <p:cNvPr id="143365" name="Slide Number Placeholder 4"/>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3634941A-1CD4-42F0-8DDE-940172A9ED79}" type="slidenum">
              <a:rPr lang="en-US" altLang="en-US"/>
              <a:pPr eaLnBrk="1" hangingPunct="1"/>
              <a:t>39</a:t>
            </a:fld>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438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Standard Font: Arial, size 40 for title</a:t>
            </a:r>
          </a:p>
        </p:txBody>
      </p:sp>
      <p:sp>
        <p:nvSpPr>
          <p:cNvPr id="14438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9BC33C2A-0A1B-42D3-8C17-72C12E86D23F}" type="slidenum">
              <a:rPr lang="en-US" altLang="en-US"/>
              <a:pPr eaLnBrk="1" hangingPunct="1"/>
              <a:t>42</a:t>
            </a:fld>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541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Standard Font: Arial, size 40 for title</a:t>
            </a:r>
          </a:p>
        </p:txBody>
      </p:sp>
      <p:sp>
        <p:nvSpPr>
          <p:cNvPr id="14541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774B3B16-D246-4990-B4E5-7FD71BAF6D6F}" type="slidenum">
              <a:rPr lang="en-US" altLang="en-US"/>
              <a:pPr eaLnBrk="1" hangingPunct="1"/>
              <a:t>43</a:t>
            </a:fld>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643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Standard Font: Arial, size 40 for title</a:t>
            </a:r>
          </a:p>
        </p:txBody>
      </p:sp>
      <p:sp>
        <p:nvSpPr>
          <p:cNvPr id="14643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D4940726-D145-43E4-BA1A-E21A81274CC0}" type="slidenum">
              <a:rPr lang="en-US" altLang="en-US"/>
              <a:pPr eaLnBrk="1" hangingPunct="1"/>
              <a:t>44</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Standard Font: Arial, size 40 for title</a:t>
            </a:r>
          </a:p>
        </p:txBody>
      </p:sp>
      <p:sp>
        <p:nvSpPr>
          <p:cNvPr id="11366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B74F1738-FE07-4587-87AC-758A9BAC5AD1}" type="slidenum">
              <a:rPr lang="en-US" altLang="en-US"/>
              <a:pPr eaLnBrk="1" hangingPunct="1"/>
              <a:t>4</a:t>
            </a:fld>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745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Standard Font: Arial, size 40 for title</a:t>
            </a:r>
          </a:p>
        </p:txBody>
      </p:sp>
      <p:sp>
        <p:nvSpPr>
          <p:cNvPr id="14746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115F6520-C803-46E1-BFFE-E724EB2CD223}" type="slidenum">
              <a:rPr lang="en-US" altLang="en-US"/>
              <a:pPr eaLnBrk="1" hangingPunct="1"/>
              <a:t>45</a:t>
            </a:fld>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848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Standard Font: Arial, size 40 for title</a:t>
            </a:r>
          </a:p>
        </p:txBody>
      </p:sp>
      <p:sp>
        <p:nvSpPr>
          <p:cNvPr id="14848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8854E77A-75F4-4BAE-AC15-BC085995645A}" type="slidenum">
              <a:rPr lang="en-US" altLang="en-US"/>
              <a:pPr eaLnBrk="1" hangingPunct="1"/>
              <a:t>46</a:t>
            </a:fld>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950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Standard Font: Arial, size 40 for title</a:t>
            </a:r>
          </a:p>
        </p:txBody>
      </p:sp>
      <p:sp>
        <p:nvSpPr>
          <p:cNvPr id="14950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48C47C92-22E6-46E8-949A-6329139C0E42}" type="slidenum">
              <a:rPr lang="en-US" altLang="en-US"/>
              <a:pPr eaLnBrk="1" hangingPunct="1"/>
              <a:t>47</a:t>
            </a:fld>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5053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Standard Font: Arial, size 40 for title</a:t>
            </a:r>
          </a:p>
        </p:txBody>
      </p:sp>
      <p:sp>
        <p:nvSpPr>
          <p:cNvPr id="15053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1EF21EDE-B352-4560-83DC-D5B8FF0FB75F}" type="slidenum">
              <a:rPr lang="en-US" altLang="en-US"/>
              <a:pPr eaLnBrk="1" hangingPunct="1"/>
              <a:t>48</a:t>
            </a:fld>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5155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Standard Font: Arial, size 40 for title</a:t>
            </a:r>
          </a:p>
        </p:txBody>
      </p:sp>
      <p:sp>
        <p:nvSpPr>
          <p:cNvPr id="15155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9980C7F1-0AA2-4F42-A6F1-F4C30B2BAA31}" type="slidenum">
              <a:rPr lang="en-US" altLang="en-US"/>
              <a:pPr eaLnBrk="1" hangingPunct="1"/>
              <a:t>49</a:t>
            </a:fld>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5257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Standard Font: Arial, size 40 for title</a:t>
            </a:r>
          </a:p>
        </p:txBody>
      </p:sp>
      <p:sp>
        <p:nvSpPr>
          <p:cNvPr id="15258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592900D4-F8C4-4297-8BF2-04E928341B11}" type="slidenum">
              <a:rPr lang="en-US" altLang="en-US"/>
              <a:pPr eaLnBrk="1" hangingPunct="1"/>
              <a:t>50</a:t>
            </a:fld>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5360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Standard Font: Arial, size 40 for title</a:t>
            </a:r>
          </a:p>
        </p:txBody>
      </p:sp>
      <p:sp>
        <p:nvSpPr>
          <p:cNvPr id="15360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58DB004D-8767-409F-B9A1-6206516893CB}" type="slidenum">
              <a:rPr lang="en-US" altLang="en-US"/>
              <a:pPr eaLnBrk="1" hangingPunct="1"/>
              <a:t>51</a:t>
            </a:fld>
            <a:endParaRPr lang="en-US"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5360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Standard Font: Arial, size 40 for title</a:t>
            </a:r>
          </a:p>
        </p:txBody>
      </p:sp>
      <p:sp>
        <p:nvSpPr>
          <p:cNvPr id="15360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58DB004D-8767-409F-B9A1-6206516893CB}" type="slidenum">
              <a:rPr lang="en-US" altLang="en-US"/>
              <a:pPr eaLnBrk="1" hangingPunct="1"/>
              <a:t>52</a:t>
            </a:fld>
            <a:endParaRPr lang="en-US"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5462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Standard Font: Arial, size 40 for title</a:t>
            </a:r>
          </a:p>
        </p:txBody>
      </p:sp>
      <p:sp>
        <p:nvSpPr>
          <p:cNvPr id="15462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E27E927C-00A8-4561-8FBD-318EFD937F77}" type="slidenum">
              <a:rPr lang="en-US" altLang="en-US"/>
              <a:pPr eaLnBrk="1" hangingPunct="1"/>
              <a:t>53</a:t>
            </a:fld>
            <a:endParaRPr lang="en-US"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5667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Standard Font: Arial, size 40 for title</a:t>
            </a:r>
          </a:p>
        </p:txBody>
      </p:sp>
      <p:sp>
        <p:nvSpPr>
          <p:cNvPr id="15667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BBFF0304-A531-4FBB-B9AD-201F41C656A2}" type="slidenum">
              <a:rPr lang="en-US" altLang="en-US"/>
              <a:pPr eaLnBrk="1" hangingPunct="1"/>
              <a:t>54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Standard Font: Arial, size 40 for title</a:t>
            </a:r>
          </a:p>
        </p:txBody>
      </p:sp>
      <p:sp>
        <p:nvSpPr>
          <p:cNvPr id="11469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B41EB45C-E930-4102-BF6F-9073A93F0D33}" type="slidenum">
              <a:rPr lang="en-US" altLang="en-US"/>
              <a:pPr eaLnBrk="1" hangingPunct="1"/>
              <a:t>5</a:t>
            </a:fld>
            <a:endParaRPr lang="en-US"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5565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Standard Font: Arial, size 40 for title</a:t>
            </a:r>
          </a:p>
        </p:txBody>
      </p:sp>
      <p:sp>
        <p:nvSpPr>
          <p:cNvPr id="15565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4A6780E3-2244-43D4-9D7F-3BE847DDAD38}" type="slidenum">
              <a:rPr lang="en-US" altLang="en-US"/>
              <a:pPr eaLnBrk="1" hangingPunct="1"/>
              <a:t>55</a:t>
            </a:fld>
            <a:endParaRPr lang="en-US"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5769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Standard Font: Arial, size 40 for title</a:t>
            </a:r>
          </a:p>
        </p:txBody>
      </p:sp>
      <p:sp>
        <p:nvSpPr>
          <p:cNvPr id="15770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5836DBA0-3C45-41B8-8243-23CB3FDBF1C0}" type="slidenum">
              <a:rPr lang="en-US" altLang="en-US"/>
              <a:pPr eaLnBrk="1" hangingPunct="1"/>
              <a:t>59</a:t>
            </a:fld>
            <a:endParaRPr lang="en-US"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5872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Standard Font: Arial, size 40 for title</a:t>
            </a:r>
          </a:p>
        </p:txBody>
      </p:sp>
      <p:sp>
        <p:nvSpPr>
          <p:cNvPr id="15872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A6CA0CDF-F780-4645-AED9-F3D8CC678803}" type="slidenum">
              <a:rPr lang="en-US" altLang="en-US"/>
              <a:pPr eaLnBrk="1" hangingPunct="1"/>
              <a:t>60</a:t>
            </a:fld>
            <a:endParaRPr lang="en-US"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29840E83-9916-497B-BDE7-F11A20E3ADE3}" type="slidenum">
              <a:rPr lang="en-US" altLang="en-US"/>
              <a:pPr eaLnBrk="1" hangingPunct="1"/>
              <a:t>61</a:t>
            </a:fld>
            <a:endParaRPr lang="en-US" altLang="en-US"/>
          </a:p>
        </p:txBody>
      </p:sp>
      <p:sp>
        <p:nvSpPr>
          <p:cNvPr id="159747" name="Rectangle 2"/>
          <p:cNvSpPr>
            <a:spLocks noGrp="1" noRot="1" noChangeAspect="1" noChangeArrowheads="1" noTextEdit="1"/>
          </p:cNvSpPr>
          <p:nvPr>
            <p:ph type="sldImg"/>
          </p:nvPr>
        </p:nvSpPr>
        <p:spPr bwMode="auto">
          <a:xfrm>
            <a:off x="1182688" y="696913"/>
            <a:ext cx="4648200" cy="34861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59748" name="Rectangle 3"/>
          <p:cNvSpPr>
            <a:spLocks noGrp="1" noChangeArrowheads="1"/>
          </p:cNvSpPr>
          <p:nvPr>
            <p:ph type="body" idx="1"/>
          </p:nvPr>
        </p:nvSpPr>
        <p:spPr bwMode="auto">
          <a:xfrm>
            <a:off x="936625" y="4416425"/>
            <a:ext cx="5137150" cy="41830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0853" tIns="45426" rIns="90853" bIns="45426" numCol="1" anchor="t" anchorCtr="0" compatLnSpc="1">
            <a:prstTxWarp prst="textNoShape">
              <a:avLst/>
            </a:prstTxWarp>
          </a:bodyPr>
          <a:lstStyle/>
          <a:p>
            <a:endParaRPr lang="en-US" alt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07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179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Basic instructions slide</a:t>
            </a:r>
          </a:p>
        </p:txBody>
      </p:sp>
      <p:sp>
        <p:nvSpPr>
          <p:cNvPr id="16179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388" tIns="46194" rIns="92388" bIns="46194"/>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83816810-E1F0-4D5D-BAD1-A85E74DBD4B4}" type="slidenum">
              <a:rPr lang="en-US" altLang="en-US"/>
              <a:pPr eaLnBrk="1" hangingPunct="1"/>
              <a:t>63</a:t>
            </a:fld>
            <a:endParaRPr lang="en-US"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388" tIns="46194" rIns="92388" bIns="46194"/>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439273CC-2ABC-4D4C-9A58-AFBC0CD8AEA2}" type="slidenum">
              <a:rPr lang="en-US" altLang="en-US"/>
              <a:pPr eaLnBrk="1" hangingPunct="1"/>
              <a:t>64</a:t>
            </a:fld>
            <a:endParaRPr lang="en-US" altLang="en-US"/>
          </a:p>
        </p:txBody>
      </p:sp>
      <p:sp>
        <p:nvSpPr>
          <p:cNvPr id="1628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2820"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SAY:  You have 26 items that you use MOST often every day at your desk.  Looking at this slide, find (in order) as many of the 26 items as you can.  [ALLOW 15 SECONDS]</a:t>
            </a:r>
          </a:p>
          <a:p>
            <a:r>
              <a:rPr lang="en-US" altLang="en-US" smtClean="0"/>
              <a:t>SAY:  How many did you find?  [Most people will only get to 4-6]</a:t>
            </a:r>
          </a:p>
          <a:p>
            <a:endParaRPr lang="en-US" altLang="en-US" smtClean="0"/>
          </a:p>
          <a:p>
            <a:r>
              <a:rPr lang="en-US" altLang="en-US" smtClean="0"/>
              <a:t>NOTE:  There are almost 100 numbers on the page – Number 41 is on there three times. These numbers represent the extra “stuff” on the desk or in the work area.  This is the perfect lead into STEP 1 – SORT – see next slide.</a:t>
            </a:r>
          </a:p>
          <a:p>
            <a:endParaRPr lang="en-US" alt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75107"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smtClean="0"/>
              <a:t>This is an example of a Red Tag.</a:t>
            </a:r>
            <a:r>
              <a:rPr lang="en-US" altLang="en-US" smtClean="0"/>
              <a:t>  This are NOT set in stone.  The items or categories on the Red Tag should reflect the type of items and/or the area that you are working in. </a:t>
            </a:r>
          </a:p>
          <a:p>
            <a:r>
              <a:rPr lang="en-US" altLang="en-US" smtClean="0"/>
              <a:t>  </a:t>
            </a:r>
          </a:p>
          <a:p>
            <a:r>
              <a:rPr lang="en-US" altLang="en-US" smtClean="0"/>
              <a:t>What a Red Tag SHOULD include, however, is the following </a:t>
            </a:r>
            <a:r>
              <a:rPr lang="en-US" altLang="en-US" u="sng" smtClean="0"/>
              <a:t>type</a:t>
            </a:r>
            <a:r>
              <a:rPr lang="en-US" altLang="en-US" smtClean="0"/>
              <a:t> of information:</a:t>
            </a:r>
          </a:p>
          <a:p>
            <a:r>
              <a:rPr lang="en-US" altLang="en-US" smtClean="0"/>
              <a:t>What is it?  (it’s name and/or identifier) </a:t>
            </a:r>
          </a:p>
          <a:p>
            <a:r>
              <a:rPr lang="en-US" altLang="en-US" smtClean="0"/>
              <a:t>Today’s Date (when did we put it in the Red Tag area)</a:t>
            </a:r>
          </a:p>
          <a:p>
            <a:r>
              <a:rPr lang="en-US" altLang="en-US" smtClean="0"/>
              <a:t>Its disposition (trash, donate, move, repair, etc.)</a:t>
            </a:r>
          </a:p>
          <a:p>
            <a:r>
              <a:rPr lang="en-US" altLang="en-US" smtClean="0"/>
              <a:t>It’s location (This is filled in at the time that the item is given its final disposition.  If an item is being moved </a:t>
            </a:r>
            <a:r>
              <a:rPr lang="en-US" altLang="en-US" i="1" smtClean="0"/>
              <a:t>within</a:t>
            </a:r>
            <a:r>
              <a:rPr lang="en-US" altLang="en-US" smtClean="0"/>
              <a:t> the company, we write where it is to go.)   </a:t>
            </a:r>
          </a:p>
          <a:p>
            <a:r>
              <a:rPr lang="en-US" altLang="en-US" smtClean="0"/>
              <a:t>Note: We often keep a Red Tag Log that shows a “list” of what was moved to another location (i.e. Central Storage), so that people can find it when/if they need it.</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179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Basic instructions slide</a:t>
            </a:r>
          </a:p>
        </p:txBody>
      </p:sp>
      <p:sp>
        <p:nvSpPr>
          <p:cNvPr id="16179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388" tIns="46194" rIns="92388" bIns="46194"/>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83816810-E1F0-4D5D-BAD1-A85E74DBD4B4}" type="slidenum">
              <a:rPr lang="en-US" altLang="en-US"/>
              <a:pPr eaLnBrk="1" hangingPunct="1"/>
              <a:t>69</a:t>
            </a:fld>
            <a:endParaRPr lang="en-US"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388" tIns="46194" rIns="92388" bIns="46194"/>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1F11C918-C196-4CAF-9C7A-57A1BB0BA342}" type="slidenum">
              <a:rPr lang="en-US" altLang="en-US"/>
              <a:pPr eaLnBrk="1" hangingPunct="1"/>
              <a:t>70</a:t>
            </a:fld>
            <a:endParaRPr lang="en-US" altLang="en-US"/>
          </a:p>
        </p:txBody>
      </p:sp>
      <p:sp>
        <p:nvSpPr>
          <p:cNvPr id="1638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3844"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SORT</a:t>
            </a:r>
          </a:p>
          <a:p>
            <a:endParaRPr lang="en-US" altLang="en-US" smtClean="0"/>
          </a:p>
          <a:p>
            <a:r>
              <a:rPr lang="en-US" altLang="en-US" smtClean="0"/>
              <a:t>On this slide we got rid of all the “extra” stuff (RED TAG), but it is still so disorganized that it is impossible to tell if anything is missing. </a:t>
            </a:r>
          </a:p>
          <a:p>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Standard Font: Arial, size 40 for title</a:t>
            </a:r>
          </a:p>
        </p:txBody>
      </p:sp>
      <p:sp>
        <p:nvSpPr>
          <p:cNvPr id="11981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0532961F-CE7E-4003-971D-2C6896561009}" type="slidenum">
              <a:rPr lang="en-US" altLang="en-US"/>
              <a:pPr eaLnBrk="1" hangingPunct="1"/>
              <a:t>6</a:t>
            </a:fld>
            <a:endParaRPr lang="en-US"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DB090880-849B-40D6-BDBA-BAA7B25C7DEC}" type="slidenum">
              <a:rPr lang="en-US" altLang="en-US"/>
              <a:pPr eaLnBrk="1" hangingPunct="1"/>
              <a:t>72</a:t>
            </a:fld>
            <a:endParaRPr lang="en-US" altLang="en-US"/>
          </a:p>
        </p:txBody>
      </p:sp>
      <p:sp>
        <p:nvSpPr>
          <p:cNvPr id="176131" name="Rectangle 2"/>
          <p:cNvSpPr>
            <a:spLocks noGrp="1" noChangeArrowheads="1"/>
          </p:cNvSpPr>
          <p:nvPr>
            <p:ph type="body" idx="1"/>
          </p:nvPr>
        </p:nvSpPr>
        <p:spPr bwMode="auto">
          <a:xfrm>
            <a:off x="655638" y="4416425"/>
            <a:ext cx="5699125" cy="41830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6245" tIns="49728" rIns="96245" bIns="49728" numCol="1" anchor="t" anchorCtr="0" compatLnSpc="1">
            <a:prstTxWarp prst="textNoShape">
              <a:avLst/>
            </a:prstTxWarp>
          </a:bodyPr>
          <a:lstStyle/>
          <a:p>
            <a:pPr marL="177800" indent="-177800" defTabSz="927100">
              <a:buClr>
                <a:srgbClr val="0082C2"/>
              </a:buClr>
              <a:buFont typeface="Monotype Sorts"/>
              <a:buChar char="q"/>
            </a:pPr>
            <a:endParaRPr lang="en-US" altLang="en-US" smtClean="0"/>
          </a:p>
        </p:txBody>
      </p:sp>
      <p:sp>
        <p:nvSpPr>
          <p:cNvPr id="176132" name="Rectangle 3"/>
          <p:cNvSpPr>
            <a:spLocks noGrp="1" noRot="1" noChangeAspect="1" noChangeArrowheads="1" noTextEdit="1"/>
          </p:cNvSpPr>
          <p:nvPr>
            <p:ph type="sldImg"/>
          </p:nvPr>
        </p:nvSpPr>
        <p:spPr bwMode="auto">
          <a:xfrm>
            <a:off x="1190625" y="703263"/>
            <a:ext cx="4629150" cy="3471862"/>
          </a:xfrm>
          <a:noFill/>
          <a:ln cap="flat">
            <a:solidFill>
              <a:schemeClr val="tx1"/>
            </a:solidFill>
            <a:miter lim="800000"/>
            <a:headEnd/>
            <a:tailEnd/>
          </a:ln>
          <a:extLst>
            <a:ext uri="{909E8E84-426E-40DD-AFC4-6F175D3DCCD1}">
              <a14:hiddenFill xmlns:a14="http://schemas.microsoft.com/office/drawing/2010/main" xmlns="">
                <a:solidFill>
                  <a:srgbClr val="FFFFFF"/>
                </a:solidFill>
              </a14:hiddenFill>
            </a:ext>
          </a:extLst>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body" idx="1"/>
          </p:nvPr>
        </p:nvSpPr>
        <p:spPr bwMode="auto">
          <a:xfrm>
            <a:off x="1012825" y="3097213"/>
            <a:ext cx="5140325" cy="52038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60" tIns="44928" rIns="91460" bIns="44928" numCol="1" anchor="t" anchorCtr="0" compatLnSpc="1">
            <a:prstTxWarp prst="textNoShape">
              <a:avLst/>
            </a:prstTxWarp>
          </a:bodyPr>
          <a:lstStyle/>
          <a:p>
            <a:pPr eaLnBrk="1" hangingPunct="1"/>
            <a:r>
              <a:rPr lang="en-US" altLang="en-US" smtClean="0"/>
              <a:t>Here are some everyday examples of visual and audio controls.  </a:t>
            </a:r>
          </a:p>
          <a:p>
            <a:pPr eaLnBrk="1" hangingPunct="1"/>
            <a:endParaRPr lang="en-US" altLang="en-US" i="1" smtClean="0"/>
          </a:p>
          <a:p>
            <a:pPr eaLnBrk="1" hangingPunct="1"/>
            <a:r>
              <a:rPr lang="en-US" altLang="en-US" i="1" smtClean="0"/>
              <a:t>(Talk through the examples on this slide as you emphasize that these tools are not only common, but essential for reasons of safety.)</a:t>
            </a:r>
          </a:p>
          <a:p>
            <a:pPr eaLnBrk="1" hangingPunct="1"/>
            <a:endParaRPr lang="en-US" altLang="en-US" smtClean="0"/>
          </a:p>
          <a:p>
            <a:pPr eaLnBrk="1" hangingPunct="1"/>
            <a:r>
              <a:rPr lang="en-US" altLang="en-US" smtClean="0"/>
              <a:t>These traffic devices were created by vehicle users to support safety.</a:t>
            </a:r>
          </a:p>
          <a:p>
            <a:pPr eaLnBrk="1" hangingPunct="1"/>
            <a:endParaRPr lang="en-US" altLang="en-US" smtClean="0"/>
          </a:p>
          <a:p>
            <a:pPr eaLnBrk="1" hangingPunct="1"/>
            <a:r>
              <a:rPr lang="en-US" altLang="en-US" smtClean="0"/>
              <a:t>It’s no different in the workplace.  Visual and audio controls are tools of communication used by operators, supervisors and customers alike to ensure safety and timelines.</a:t>
            </a:r>
          </a:p>
          <a:p>
            <a:pPr eaLnBrk="1" hangingPunct="1"/>
            <a:endParaRPr lang="en-US" altLang="en-US" smtClean="0"/>
          </a:p>
          <a:p>
            <a:pPr eaLnBrk="1" hangingPunct="1"/>
            <a:r>
              <a:rPr lang="en-US" altLang="en-US" smtClean="0"/>
              <a:t>Proper labeling and signage support process improvement by making the workplace “talk” to you.</a:t>
            </a:r>
          </a:p>
        </p:txBody>
      </p:sp>
      <p:sp>
        <p:nvSpPr>
          <p:cNvPr id="177155" name="Rectangle 3"/>
          <p:cNvSpPr>
            <a:spLocks noGrp="1" noRot="1" noChangeAspect="1" noChangeArrowheads="1" noTextEdit="1"/>
          </p:cNvSpPr>
          <p:nvPr>
            <p:ph type="sldImg"/>
          </p:nvPr>
        </p:nvSpPr>
        <p:spPr bwMode="auto">
          <a:xfrm>
            <a:off x="1884363" y="490538"/>
            <a:ext cx="3246437" cy="2433637"/>
          </a:xfrm>
          <a:noFill/>
          <a:ln cap="flat">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7817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7920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3EC5A677-4CDD-45D3-8395-0E098B625996}" type="slidenum">
              <a:rPr lang="en-US" altLang="ja-JP"/>
              <a:pPr eaLnBrk="1" hangingPunct="1"/>
              <a:t>82</a:t>
            </a:fld>
            <a:endParaRPr lang="en-US" altLang="ja-JP"/>
          </a:p>
        </p:txBody>
      </p:sp>
      <p:sp>
        <p:nvSpPr>
          <p:cNvPr id="180227" name="Rectangle 2"/>
          <p:cNvSpPr>
            <a:spLocks noGrp="1" noRot="1" noChangeAspect="1" noChangeArrowheads="1" noTextEdit="1"/>
          </p:cNvSpPr>
          <p:nvPr>
            <p:ph type="sldImg"/>
          </p:nvPr>
        </p:nvSpPr>
        <p:spPr bwMode="auto">
          <a:xfrm>
            <a:off x="1181100" y="698500"/>
            <a:ext cx="4649788" cy="34861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8022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C9C777A7-465B-410E-96A3-E250CBD2F7A1}" type="slidenum">
              <a:rPr lang="en-US" altLang="ja-JP"/>
              <a:pPr eaLnBrk="1" hangingPunct="1"/>
              <a:t>83</a:t>
            </a:fld>
            <a:endParaRPr lang="en-US" altLang="ja-JP"/>
          </a:p>
        </p:txBody>
      </p:sp>
      <p:sp>
        <p:nvSpPr>
          <p:cNvPr id="181251" name="Rectangle 2"/>
          <p:cNvSpPr>
            <a:spLocks noChangeArrowheads="1"/>
          </p:cNvSpPr>
          <p:nvPr/>
        </p:nvSpPr>
        <p:spPr bwMode="auto">
          <a:xfrm>
            <a:off x="3970338" y="-1588"/>
            <a:ext cx="3038475" cy="4635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945" tIns="45473" rIns="90945" bIns="45473"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endParaRPr lang="en-US" altLang="en-US"/>
          </a:p>
        </p:txBody>
      </p:sp>
      <p:sp>
        <p:nvSpPr>
          <p:cNvPr id="181252" name="Rectangle 3"/>
          <p:cNvSpPr>
            <a:spLocks noChangeArrowheads="1"/>
          </p:cNvSpPr>
          <p:nvPr/>
        </p:nvSpPr>
        <p:spPr bwMode="auto">
          <a:xfrm>
            <a:off x="3970338" y="8832850"/>
            <a:ext cx="303847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7280" tIns="0" rIns="17280" bIns="0" anchor="b"/>
          <a:lstStyle>
            <a:lvl1pPr defTabSz="823913" eaLnBrk="0" hangingPunct="0">
              <a:defRPr>
                <a:solidFill>
                  <a:schemeClr val="tx1"/>
                </a:solidFill>
                <a:latin typeface="Arial" pitchFamily="34" charset="0"/>
                <a:ea typeface="MS PGothic" pitchFamily="34" charset="-128"/>
              </a:defRPr>
            </a:lvl1pPr>
            <a:lvl2pPr marL="742950" indent="-285750" defTabSz="823913" eaLnBrk="0" hangingPunct="0">
              <a:defRPr>
                <a:solidFill>
                  <a:schemeClr val="tx1"/>
                </a:solidFill>
                <a:latin typeface="Arial" pitchFamily="34" charset="0"/>
                <a:ea typeface="MS PGothic" pitchFamily="34" charset="-128"/>
              </a:defRPr>
            </a:lvl2pPr>
            <a:lvl3pPr marL="1143000" indent="-228600" defTabSz="823913" eaLnBrk="0" hangingPunct="0">
              <a:defRPr>
                <a:solidFill>
                  <a:schemeClr val="tx1"/>
                </a:solidFill>
                <a:latin typeface="Arial" pitchFamily="34" charset="0"/>
                <a:ea typeface="MS PGothic" pitchFamily="34" charset="-128"/>
              </a:defRPr>
            </a:lvl3pPr>
            <a:lvl4pPr marL="1600200" indent="-228600" defTabSz="823913" eaLnBrk="0" hangingPunct="0">
              <a:defRPr>
                <a:solidFill>
                  <a:schemeClr val="tx1"/>
                </a:solidFill>
                <a:latin typeface="Arial" pitchFamily="34" charset="0"/>
                <a:ea typeface="MS PGothic" pitchFamily="34" charset="-128"/>
              </a:defRPr>
            </a:lvl4pPr>
            <a:lvl5pPr marL="2057400" indent="-228600" defTabSz="823913" eaLnBrk="0" hangingPunct="0">
              <a:defRPr>
                <a:solidFill>
                  <a:schemeClr val="tx1"/>
                </a:solidFill>
                <a:latin typeface="Arial" pitchFamily="34" charset="0"/>
                <a:ea typeface="MS PGothic" pitchFamily="34" charset="-128"/>
              </a:defRPr>
            </a:lvl5pPr>
            <a:lvl6pPr marL="2514600" indent="-228600" defTabSz="823913"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823913"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823913"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823913" eaLnBrk="0" fontAlgn="base" hangingPunct="0">
              <a:spcBef>
                <a:spcPct val="0"/>
              </a:spcBef>
              <a:spcAft>
                <a:spcPct val="0"/>
              </a:spcAft>
              <a:defRPr>
                <a:solidFill>
                  <a:schemeClr val="tx1"/>
                </a:solidFill>
                <a:latin typeface="Arial" pitchFamily="34" charset="0"/>
                <a:ea typeface="MS PGothic" pitchFamily="34" charset="-128"/>
              </a:defRPr>
            </a:lvl9pPr>
          </a:lstStyle>
          <a:p>
            <a:pPr algn="r"/>
            <a:r>
              <a:rPr lang="en-US" altLang="en-US" sz="900" i="1"/>
              <a:t>1</a:t>
            </a:r>
          </a:p>
        </p:txBody>
      </p:sp>
      <p:sp>
        <p:nvSpPr>
          <p:cNvPr id="181253" name="Rectangle 4"/>
          <p:cNvSpPr>
            <a:spLocks noChangeArrowheads="1"/>
          </p:cNvSpPr>
          <p:nvPr/>
        </p:nvSpPr>
        <p:spPr bwMode="auto">
          <a:xfrm>
            <a:off x="-1588" y="8832850"/>
            <a:ext cx="3038476"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945" tIns="45473" rIns="90945" bIns="45473"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endParaRPr lang="en-US" altLang="en-US"/>
          </a:p>
        </p:txBody>
      </p:sp>
      <p:sp>
        <p:nvSpPr>
          <p:cNvPr id="181254" name="Rectangle 5"/>
          <p:cNvSpPr>
            <a:spLocks noChangeArrowheads="1"/>
          </p:cNvSpPr>
          <p:nvPr/>
        </p:nvSpPr>
        <p:spPr bwMode="auto">
          <a:xfrm>
            <a:off x="-1588" y="-1588"/>
            <a:ext cx="3038476" cy="4635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945" tIns="45473" rIns="90945" bIns="45473"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endParaRPr lang="en-US" altLang="en-US"/>
          </a:p>
        </p:txBody>
      </p:sp>
      <p:sp>
        <p:nvSpPr>
          <p:cNvPr id="181255" name="Rectangle 6"/>
          <p:cNvSpPr>
            <a:spLocks noGrp="1" noChangeArrowheads="1"/>
          </p:cNvSpPr>
          <p:nvPr>
            <p:ph type="body" idx="1"/>
          </p:nvPr>
        </p:nvSpPr>
        <p:spPr bwMode="auto">
          <a:xfrm>
            <a:off x="935038" y="4414838"/>
            <a:ext cx="5138737" cy="418147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3154" tIns="42117" rIns="83154" bIns="42117" numCol="1" anchor="t" anchorCtr="0" compatLnSpc="1">
            <a:prstTxWarp prst="textNoShape">
              <a:avLst/>
            </a:prstTxWarp>
          </a:bodyPr>
          <a:lstStyle/>
          <a:p>
            <a:pPr defTabSz="919163"/>
            <a:endParaRPr lang="en-US" altLang="en-US" smtClean="0"/>
          </a:p>
        </p:txBody>
      </p:sp>
      <p:sp>
        <p:nvSpPr>
          <p:cNvPr id="181256" name="Rectangle 7"/>
          <p:cNvSpPr>
            <a:spLocks noGrp="1" noRot="1" noChangeAspect="1" noChangeArrowheads="1" noTextEdit="1"/>
          </p:cNvSpPr>
          <p:nvPr>
            <p:ph type="sldImg"/>
          </p:nvPr>
        </p:nvSpPr>
        <p:spPr bwMode="auto">
          <a:xfrm>
            <a:off x="2089150" y="1370013"/>
            <a:ext cx="2932113" cy="2198687"/>
          </a:xfrm>
          <a:noFill/>
          <a:ln cap="flat">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179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Basic instructions slide</a:t>
            </a:r>
          </a:p>
        </p:txBody>
      </p:sp>
      <p:sp>
        <p:nvSpPr>
          <p:cNvPr id="16179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388" tIns="46194" rIns="92388" bIns="46194"/>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83816810-E1F0-4D5D-BAD1-A85E74DBD4B4}" type="slidenum">
              <a:rPr lang="en-US" altLang="en-US"/>
              <a:pPr eaLnBrk="1" hangingPunct="1"/>
              <a:t>84</a:t>
            </a:fld>
            <a:endParaRPr lang="en-US" alt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388" tIns="46194" rIns="92388" bIns="46194"/>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7BCD8736-DF79-4837-8D23-63894273DD2A}" type="slidenum">
              <a:rPr lang="en-US" altLang="en-US"/>
              <a:pPr eaLnBrk="1" hangingPunct="1"/>
              <a:t>85</a:t>
            </a:fld>
            <a:endParaRPr lang="en-US" altLang="en-US"/>
          </a:p>
        </p:txBody>
      </p:sp>
      <p:sp>
        <p:nvSpPr>
          <p:cNvPr id="1648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486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Here we have loosely put the numbers into groups of 6, but it is still very difficult to tell if anything is missing</a:t>
            </a:r>
          </a:p>
          <a:p>
            <a:endParaRPr lang="en-US" alt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388" tIns="46194" rIns="92388" bIns="46194"/>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C9FB397B-6D80-4C0C-87A1-735077139F59}" type="slidenum">
              <a:rPr lang="en-US" altLang="en-US"/>
              <a:pPr eaLnBrk="1" hangingPunct="1"/>
              <a:t>87</a:t>
            </a:fld>
            <a:endParaRPr lang="en-US" altLang="en-US"/>
          </a:p>
        </p:txBody>
      </p:sp>
      <p:sp>
        <p:nvSpPr>
          <p:cNvPr id="1658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5892"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We’ve added an element of Color Coding/Visual Management.  Still much better, but still slow to see if we have everything we need.  This system alone would still require auditing to see if everything is there.</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691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Here again – the next “evolution” in our continuous improvement is far better than previous methods, but still not logical.</a:t>
            </a:r>
          </a:p>
        </p:txBody>
      </p:sp>
      <p:sp>
        <p:nvSpPr>
          <p:cNvPr id="16691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388" tIns="46194" rIns="92388" bIns="46194"/>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CF1E3350-F9BB-4C34-8310-D2F97A831FF8}" type="slidenum">
              <a:rPr lang="en-US" altLang="en-US"/>
              <a:pPr eaLnBrk="1" hangingPunct="1"/>
              <a:t>88</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Standard Font: Arial, size 40 for title</a:t>
            </a:r>
          </a:p>
        </p:txBody>
      </p:sp>
      <p:sp>
        <p:nvSpPr>
          <p:cNvPr id="11981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0532961F-CE7E-4003-971D-2C6896561009}" type="slidenum">
              <a:rPr lang="en-US" altLang="en-US"/>
              <a:pPr eaLnBrk="1" hangingPunct="1"/>
              <a:t>7</a:t>
            </a:fld>
            <a:endParaRPr lang="en-US" alt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79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Much more organized but still difficult to identify WHERE to put something for someone new.  It would require a lot of explanation if these were items vs. the numbers – in other words, what is the method to the madness?</a:t>
            </a:r>
          </a:p>
          <a:p>
            <a:endParaRPr lang="en-US" altLang="en-US" smtClean="0"/>
          </a:p>
        </p:txBody>
      </p:sp>
      <p:sp>
        <p:nvSpPr>
          <p:cNvPr id="16794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388" tIns="46194" rIns="92388" bIns="46194"/>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294F896D-EA1A-4516-A19D-0849E292C0DF}" type="slidenum">
              <a:rPr lang="en-US" altLang="en-US"/>
              <a:pPr eaLnBrk="1" hangingPunct="1"/>
              <a:t>89</a:t>
            </a:fld>
            <a:endParaRPr lang="en-US" alt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179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Basic instructions slide</a:t>
            </a:r>
          </a:p>
        </p:txBody>
      </p:sp>
      <p:sp>
        <p:nvSpPr>
          <p:cNvPr id="16179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388" tIns="46194" rIns="92388" bIns="46194"/>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83816810-E1F0-4D5D-BAD1-A85E74DBD4B4}" type="slidenum">
              <a:rPr lang="en-US" altLang="en-US"/>
              <a:pPr eaLnBrk="1" hangingPunct="1"/>
              <a:t>90</a:t>
            </a:fld>
            <a:endParaRPr lang="en-US" alt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388" tIns="46194" rIns="92388" bIns="46194"/>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1035B3D2-4BEA-4360-B3D9-8F71ECB82CC8}" type="slidenum">
              <a:rPr lang="en-US" altLang="en-US"/>
              <a:pPr eaLnBrk="1" hangingPunct="1"/>
              <a:t>91</a:t>
            </a:fld>
            <a:endParaRPr lang="en-US" altLang="en-US"/>
          </a:p>
        </p:txBody>
      </p:sp>
      <p:sp>
        <p:nvSpPr>
          <p:cNvPr id="168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8964"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Color Coded   --   Sorted   --   Labeled</a:t>
            </a:r>
          </a:p>
          <a:p>
            <a:r>
              <a:rPr lang="en-US" altLang="en-US" smtClean="0"/>
              <a:t>There is an “address system” used here that makes it almost impossible to misplace things.  See next slide – it also makes it immediately visible if something is missing.</a:t>
            </a: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388" tIns="46194" rIns="92388" bIns="46194"/>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8A931B8F-DDED-4D27-8104-65C553A39206}" type="slidenum">
              <a:rPr lang="en-US" altLang="en-US"/>
              <a:pPr eaLnBrk="1" hangingPunct="1"/>
              <a:t>94</a:t>
            </a:fld>
            <a:endParaRPr lang="en-US" altLang="en-US"/>
          </a:p>
        </p:txBody>
      </p:sp>
      <p:sp>
        <p:nvSpPr>
          <p:cNvPr id="1710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71012"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Finally, show this slide again to show where we started – </a:t>
            </a:r>
            <a:r>
              <a:rPr lang="en-US" altLang="en-US" i="1" smtClean="0"/>
              <a:t>chaos</a:t>
            </a:r>
            <a:r>
              <a:rPr lang="en-US" altLang="en-US" smtClean="0"/>
              <a:t> – and where we ended up.  Ask the group to overlay this concept onto their work area and imagine a place where they could find what they needed, when they needed it, without having to sift through a garbage heap-full of junk or non-utilized “stuff”.  Explain the COST of keeping things “just in case.”</a:t>
            </a:r>
          </a:p>
          <a:p>
            <a:endParaRPr lang="en-US" altLang="en-US" smtClean="0"/>
          </a:p>
          <a:p>
            <a:endParaRPr lang="en-US" alt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388" tIns="46194" rIns="92388" bIns="46194"/>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EBC06B1B-0ABE-48BA-95DB-B7568DB8C55F}" type="slidenum">
              <a:rPr lang="en-US" altLang="en-US"/>
              <a:pPr eaLnBrk="1" hangingPunct="1"/>
              <a:t>95</a:t>
            </a:fld>
            <a:endParaRPr lang="en-US" altLang="en-US"/>
          </a:p>
        </p:txBody>
      </p:sp>
      <p:sp>
        <p:nvSpPr>
          <p:cNvPr id="1699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998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Now we can readily identify WHAT is missing, and from WHERE….  There is no auditing necessary to quickly see if all items are there – </a:t>
            </a:r>
            <a:r>
              <a:rPr lang="en-US" altLang="en-US" b="1" smtClean="0"/>
              <a:t>THIS</a:t>
            </a:r>
            <a:r>
              <a:rPr lang="en-US" altLang="en-US" smtClean="0"/>
              <a:t> is how we truly achieve…. “Everything </a:t>
            </a:r>
            <a:r>
              <a:rPr lang="en-US" altLang="en-US" b="1" smtClean="0"/>
              <a:t>HAS</a:t>
            </a:r>
            <a:r>
              <a:rPr lang="en-US" altLang="en-US" smtClean="0"/>
              <a:t> a place and everything </a:t>
            </a:r>
            <a:r>
              <a:rPr lang="en-US" altLang="en-US" b="1" smtClean="0"/>
              <a:t>IN</a:t>
            </a:r>
            <a:r>
              <a:rPr lang="en-US" altLang="en-US" smtClean="0"/>
              <a:t> its place….”</a:t>
            </a:r>
          </a:p>
          <a:p>
            <a:endParaRPr lang="en-US" altLang="en-US" smtClean="0"/>
          </a:p>
          <a:p>
            <a:r>
              <a:rPr lang="en-US" altLang="en-US" smtClean="0"/>
              <a:t>See next slide as a reminder of our starting point…………. How long would it have taken you to determine if something was missing from that mess?!</a:t>
            </a: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7305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Give examples of “one second” that is wasted in your company and think of how it could be eliminated.  Make a “case” to present to your boss/co-workers for actually making the change.</a:t>
            </a:r>
          </a:p>
        </p:txBody>
      </p:sp>
      <p:sp>
        <p:nvSpPr>
          <p:cNvPr id="17306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EFCB7C07-150E-47D5-B963-EC30F1DB8BC8}" type="slidenum">
              <a:rPr lang="en-US" altLang="en-US"/>
              <a:pPr eaLnBrk="1" hangingPunct="1"/>
              <a:t>96</a:t>
            </a:fld>
            <a:endParaRPr lang="en-US" alt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7203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Basic instructions slide</a:t>
            </a:r>
          </a:p>
        </p:txBody>
      </p:sp>
      <p:sp>
        <p:nvSpPr>
          <p:cNvPr id="17203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388" tIns="46194" rIns="92388" bIns="46194"/>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AAAD0D08-14F0-4B97-94CE-D7096C962619}" type="slidenum">
              <a:rPr lang="en-US" altLang="en-US"/>
              <a:pPr eaLnBrk="1" hangingPunct="1"/>
              <a:t>97</a:t>
            </a:fld>
            <a:endParaRPr lang="en-US" alt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rtlCol="0"/>
          <a:lstStyle/>
          <a:p>
            <a:pPr fontAlgn="auto">
              <a:spcBef>
                <a:spcPts val="0"/>
              </a:spcBef>
              <a:spcAft>
                <a:spcPts val="0"/>
              </a:spcAft>
              <a:defRPr/>
            </a:pPr>
            <a:r>
              <a:rPr lang="en-US">
                <a:ea typeface="+mn-ea"/>
              </a:rPr>
              <a:t>© 2003 GDC-TBS</a:t>
            </a:r>
          </a:p>
        </p:txBody>
      </p:sp>
      <p:sp>
        <p:nvSpPr>
          <p:cNvPr id="183299"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6D4B021C-17B9-495E-B794-1C567492AAF3}" type="slidenum">
              <a:rPr lang="en-US" altLang="en-US"/>
              <a:pPr eaLnBrk="1" hangingPunct="1"/>
              <a:t>100</a:t>
            </a:fld>
            <a:endParaRPr lang="en-US" altLang="en-US"/>
          </a:p>
        </p:txBody>
      </p:sp>
      <p:sp>
        <p:nvSpPr>
          <p:cNvPr id="183300" name="Rectangle 2"/>
          <p:cNvSpPr>
            <a:spLocks noGrp="1" noRot="1" noChangeAspect="1" noChangeArrowheads="1" noTextEdit="1"/>
          </p:cNvSpPr>
          <p:nvPr>
            <p:ph type="sldImg"/>
          </p:nvPr>
        </p:nvSpPr>
        <p:spPr bwMode="auto">
          <a:xfrm>
            <a:off x="1179513" y="696913"/>
            <a:ext cx="4651375" cy="3487737"/>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83301"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This facility has an aggressive 5S program at all levels.</a:t>
            </a: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8432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This was a nurse who did scrapbooking and volunteered to do the board.  She had very limited supplies.  I can only imagine how nice it would have been if she’d had more choices!!</a:t>
            </a:r>
          </a:p>
        </p:txBody>
      </p:sp>
      <p:sp>
        <p:nvSpPr>
          <p:cNvPr id="18432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8E7E4BE1-5FFA-4C96-A550-EA2CB3AE7293}" type="slidenum">
              <a:rPr lang="en-US" altLang="en-US"/>
              <a:pPr eaLnBrk="1" hangingPunct="1"/>
              <a:t>104</a:t>
            </a:fld>
            <a:endParaRPr lang="en-US" alt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07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Standard Font: Arial, size 40 for title</a:t>
            </a:r>
          </a:p>
        </p:txBody>
      </p:sp>
      <p:sp>
        <p:nvSpPr>
          <p:cNvPr id="11571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C922E784-FE62-4211-9ED6-89ED62FDB004}" type="slidenum">
              <a:rPr lang="en-US" altLang="en-US"/>
              <a:pPr eaLnBrk="1" hangingPunct="1"/>
              <a:t>8</a:t>
            </a:fld>
            <a:endParaRPr lang="en-US" alt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8534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Standard Font: Arial, size 40 for title</a:t>
            </a:r>
          </a:p>
        </p:txBody>
      </p:sp>
      <p:sp>
        <p:nvSpPr>
          <p:cNvPr id="18534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87B2A15F-5754-47AD-BE8F-42140A55A77C}" type="slidenum">
              <a:rPr lang="en-US" altLang="en-US"/>
              <a:pPr eaLnBrk="1" hangingPunct="1"/>
              <a:t>107</a:t>
            </a:fld>
            <a:endParaRPr lang="en-US" alt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863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Standard Font: Arial, size 40 for title</a:t>
            </a:r>
          </a:p>
        </p:txBody>
      </p:sp>
      <p:sp>
        <p:nvSpPr>
          <p:cNvPr id="1863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E6208E78-7A9F-40E9-9E2D-DAE366F715D6}" type="slidenum">
              <a:rPr lang="en-US" altLang="en-US"/>
              <a:pPr eaLnBrk="1" hangingPunct="1"/>
              <a:t>108</a:t>
            </a:fld>
            <a:endParaRPr lang="en-US" alt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Standard Font: Arial, size 40 for title</a:t>
            </a:r>
          </a:p>
        </p:txBody>
      </p:sp>
      <p:sp>
        <p:nvSpPr>
          <p:cNvPr id="18739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DD755AE6-5618-4F74-BE1E-95DE5965460E}" type="slidenum">
              <a:rPr lang="en-US" altLang="en-US"/>
              <a:pPr eaLnBrk="1" hangingPunct="1"/>
              <a:t>109</a:t>
            </a:fld>
            <a:endParaRPr lang="en-US" alt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884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Standard Font: Arial, size 40 for title</a:t>
            </a:r>
          </a:p>
        </p:txBody>
      </p:sp>
      <p:sp>
        <p:nvSpPr>
          <p:cNvPr id="1884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DA968D0A-8894-4498-BBBA-E2E855D7DB78}" type="slidenum">
              <a:rPr lang="en-US" altLang="en-US"/>
              <a:pPr eaLnBrk="1" hangingPunct="1"/>
              <a:t>110</a:t>
            </a:fld>
            <a:endParaRPr lang="en-US" alt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894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Standard Font: Arial, size 40 for title</a:t>
            </a:r>
          </a:p>
        </p:txBody>
      </p:sp>
      <p:sp>
        <p:nvSpPr>
          <p:cNvPr id="18944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5150149B-2B9C-45A7-9BFF-4BB8B4D61CEF}" type="slidenum">
              <a:rPr lang="en-US" altLang="en-US"/>
              <a:pPr eaLnBrk="1" hangingPunct="1"/>
              <a:t>111</a:t>
            </a:fld>
            <a:endParaRPr lang="en-US" alt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9046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Standard Font: Arial, size 40 for title</a:t>
            </a:r>
          </a:p>
        </p:txBody>
      </p:sp>
      <p:sp>
        <p:nvSpPr>
          <p:cNvPr id="19046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F347BC10-CC6C-4CBC-8F03-3E6C48CAF366}" type="slidenum">
              <a:rPr lang="en-US" altLang="en-US"/>
              <a:pPr eaLnBrk="1" hangingPunct="1"/>
              <a:t>112</a:t>
            </a:fld>
            <a:endParaRPr lang="en-US" alt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9149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Standard Font: Arial, size 40 for title</a:t>
            </a:r>
          </a:p>
        </p:txBody>
      </p:sp>
      <p:sp>
        <p:nvSpPr>
          <p:cNvPr id="19149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EA5EB39A-168C-4690-8A6E-D4DCFAE1C019}" type="slidenum">
              <a:rPr lang="en-US" altLang="en-US"/>
              <a:pPr eaLnBrk="1" hangingPunct="1"/>
              <a:t>113</a:t>
            </a:fld>
            <a:endParaRPr lang="en-US" alt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9251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Standard Font: Arial, size 40 for title</a:t>
            </a:r>
          </a:p>
        </p:txBody>
      </p:sp>
      <p:sp>
        <p:nvSpPr>
          <p:cNvPr id="19251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57DBCAEE-4A76-469C-908F-EEE565E90EE3}" type="slidenum">
              <a:rPr lang="en-US" altLang="en-US"/>
              <a:pPr eaLnBrk="1" hangingPunct="1"/>
              <a:t>114</a:t>
            </a:fld>
            <a:endParaRPr lang="en-US" alt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945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Standard Font: Arial, size 40 for title</a:t>
            </a:r>
          </a:p>
        </p:txBody>
      </p:sp>
      <p:sp>
        <p:nvSpPr>
          <p:cNvPr id="19456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890E213B-09EA-49BF-A1A2-17E84A9DF100}" type="slidenum">
              <a:rPr lang="en-US" altLang="en-US"/>
              <a:pPr eaLnBrk="1" hangingPunct="1"/>
              <a:t>117</a:t>
            </a:fld>
            <a:endParaRPr lang="en-US" alt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9558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Standard Font: Arial, size 40 for title</a:t>
            </a:r>
          </a:p>
        </p:txBody>
      </p:sp>
      <p:sp>
        <p:nvSpPr>
          <p:cNvPr id="19558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CF7E9258-93D9-46F3-870F-850466CA40C3}" type="slidenum">
              <a:rPr lang="en-US" altLang="en-US"/>
              <a:pPr eaLnBrk="1" hangingPunct="1"/>
              <a:t>118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67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Standard Font: Arial, size 40 for title</a:t>
            </a:r>
          </a:p>
        </p:txBody>
      </p:sp>
      <p:sp>
        <p:nvSpPr>
          <p:cNvPr id="11674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ED7A4F44-B34A-4595-80FC-AA84DED204B4}" type="slidenum">
              <a:rPr lang="en-US" altLang="en-US"/>
              <a:pPr eaLnBrk="1" hangingPunct="1"/>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pitchFamily="34" charset="0"/>
                <a:cs typeface="Arial" pitchFamily="34" charset="0"/>
              </a:defRPr>
            </a:lvl1pPr>
          </a:lstStyle>
          <a:p>
            <a:fld id="{A54CCC54-1824-4A14-AB5C-0C13C2455E97}" type="datetime1">
              <a:rPr lang="en-US" altLang="en-US"/>
              <a:pPr/>
              <a:t>3/29/2014</a:t>
            </a:fld>
            <a:endParaRPr lang="en-US" altLang="en-US"/>
          </a:p>
        </p:txBody>
      </p:sp>
      <p:sp>
        <p:nvSpPr>
          <p:cNvPr id="3" name="Footer Placeholder 2"/>
          <p:cNvSpPr>
            <a:spLocks noGrp="1"/>
          </p:cNvSpPr>
          <p:nvPr>
            <p:ph type="ftr" sz="quarter" idx="11"/>
          </p:nvPr>
        </p:nvSpPr>
        <p:spPr/>
        <p:txBody>
          <a:bodyPr/>
          <a:lstStyle>
            <a:lvl1pPr>
              <a:defRPr>
                <a:latin typeface="Arial" pitchFamily="34" charset="0"/>
                <a:cs typeface="Arial" pitchFamily="34" charset="0"/>
              </a:defRPr>
            </a:lvl1pPr>
          </a:lstStyle>
          <a:p>
            <a:endParaRPr lang="en-US" altLang="en-US"/>
          </a:p>
        </p:txBody>
      </p:sp>
      <p:sp>
        <p:nvSpPr>
          <p:cNvPr id="4" name="Slide Number Placeholder 3"/>
          <p:cNvSpPr>
            <a:spLocks noGrp="1"/>
          </p:cNvSpPr>
          <p:nvPr>
            <p:ph type="sldNum" sz="quarter" idx="12"/>
          </p:nvPr>
        </p:nvSpPr>
        <p:spPr/>
        <p:txBody>
          <a:bodyPr/>
          <a:lstStyle>
            <a:lvl1pPr>
              <a:defRPr>
                <a:latin typeface="Arial" pitchFamily="34" charset="0"/>
                <a:cs typeface="Arial" pitchFamily="34" charset="0"/>
              </a:defRPr>
            </a:lvl1pPr>
          </a:lstStyle>
          <a:p>
            <a:fld id="{1B7D1307-5F6A-4D18-93F2-5676C20B0A43}" type="slidenum">
              <a:rPr lang="en-US" altLang="en-US"/>
              <a:pPr/>
              <a:t>‹#›</a:t>
            </a:fld>
            <a:endParaRPr lang="en-US" altLang="en-US"/>
          </a:p>
        </p:txBody>
      </p:sp>
    </p:spTree>
    <p:extLst>
      <p:ext uri="{BB962C8B-B14F-4D97-AF65-F5344CB8AC3E}">
        <p14:creationId xmlns:p14="http://schemas.microsoft.com/office/powerpoint/2010/main" xmlns="" val="1044109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AC33C5-9277-4632-8C85-6E7EF64EE404}" type="datetime1">
              <a:rPr lang="en-US" altLang="en-US" smtClean="0"/>
              <a:pPr/>
              <a:t>3/29/2014</a:t>
            </a:fld>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4DEBEFA7-D9EC-4367-A847-9FAEB94F6356}" type="slidenum">
              <a:rPr lang="en-US" altLang="en-US" smtClean="0"/>
              <a:pPr/>
              <a:t>‹#›</a:t>
            </a:fld>
            <a:endParaRPr lang="en-US" altLang="en-US"/>
          </a:p>
        </p:txBody>
      </p:sp>
    </p:spTree>
    <p:extLst>
      <p:ext uri="{BB962C8B-B14F-4D97-AF65-F5344CB8AC3E}">
        <p14:creationId xmlns:p14="http://schemas.microsoft.com/office/powerpoint/2010/main" xmlns="" val="635687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45C126-DD29-4389-837B-87C1042F608A}" type="datetime1">
              <a:rPr lang="en-US" altLang="en-US" smtClean="0"/>
              <a:pPr/>
              <a:t>3/29/2014</a:t>
            </a:fld>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945DAC73-3E0A-4FA6-9985-B5F1044D225D}" type="slidenum">
              <a:rPr lang="en-US" altLang="en-US" smtClean="0"/>
              <a:pPr/>
              <a:t>‹#›</a:t>
            </a:fld>
            <a:endParaRPr lang="en-US" altLang="en-US"/>
          </a:p>
        </p:txBody>
      </p:sp>
    </p:spTree>
    <p:extLst>
      <p:ext uri="{BB962C8B-B14F-4D97-AF65-F5344CB8AC3E}">
        <p14:creationId xmlns:p14="http://schemas.microsoft.com/office/powerpoint/2010/main" xmlns="" val="3458680099"/>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845C126-DD29-4389-837B-87C1042F608A}" type="datetime1">
              <a:rPr lang="en-US" altLang="en-US" smtClean="0"/>
              <a:pPr/>
              <a:t>3/29/2014</a:t>
            </a:fld>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945DAC73-3E0A-4FA6-9985-B5F1044D225D}" type="slidenum">
              <a:rPr lang="en-US" altLang="en-US" smtClean="0"/>
              <a:pPr/>
              <a:t>‹#›</a:t>
            </a:fld>
            <a:endParaRPr lang="en-US" altLang="en-US"/>
          </a:p>
        </p:txBody>
      </p:sp>
    </p:spTree>
    <p:extLst>
      <p:ext uri="{BB962C8B-B14F-4D97-AF65-F5344CB8AC3E}">
        <p14:creationId xmlns:p14="http://schemas.microsoft.com/office/powerpoint/2010/main" xmlns="" val="1174308559"/>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845C126-DD29-4389-837B-87C1042F608A}" type="datetime1">
              <a:rPr lang="en-US" altLang="en-US" smtClean="0"/>
              <a:pPr/>
              <a:t>3/29/2014</a:t>
            </a:fld>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945DAC73-3E0A-4FA6-9985-B5F1044D225D}" type="slidenum">
              <a:rPr lang="en-US" altLang="en-US" smtClean="0"/>
              <a:pPr/>
              <a:t>‹#›</a:t>
            </a:fld>
            <a:endParaRPr lang="en-US" altLang="en-US"/>
          </a:p>
        </p:txBody>
      </p:sp>
    </p:spTree>
    <p:extLst>
      <p:ext uri="{BB962C8B-B14F-4D97-AF65-F5344CB8AC3E}">
        <p14:creationId xmlns:p14="http://schemas.microsoft.com/office/powerpoint/2010/main" xmlns="" val="35340524"/>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45C126-DD29-4389-837B-87C1042F608A}" type="datetime1">
              <a:rPr lang="en-US" altLang="en-US" smtClean="0"/>
              <a:pPr/>
              <a:t>3/29/2014</a:t>
            </a:fld>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945DAC73-3E0A-4FA6-9985-B5F1044D225D}" type="slidenum">
              <a:rPr lang="en-US" altLang="en-US" smtClean="0"/>
              <a:pPr/>
              <a:t>‹#›</a:t>
            </a:fld>
            <a:endParaRPr lang="en-US" altLang="en-US"/>
          </a:p>
        </p:txBody>
      </p:sp>
    </p:spTree>
    <p:extLst>
      <p:ext uri="{BB962C8B-B14F-4D97-AF65-F5344CB8AC3E}">
        <p14:creationId xmlns:p14="http://schemas.microsoft.com/office/powerpoint/2010/main" xmlns="" val="10621986"/>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4CCC54-1824-4A14-AB5C-0C13C2455E97}" type="datetime1">
              <a:rPr lang="en-US" altLang="en-US" smtClean="0"/>
              <a:pPr/>
              <a:t>3/29/2014</a:t>
            </a:fld>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1B7D1307-5F6A-4D18-93F2-5676C20B0A43}" type="slidenum">
              <a:rPr lang="en-US" altLang="en-US" smtClean="0"/>
              <a:pPr/>
              <a:t>‹#›</a:t>
            </a:fld>
            <a:endParaRPr lang="en-US" altLang="en-US"/>
          </a:p>
        </p:txBody>
      </p:sp>
    </p:spTree>
    <p:extLst>
      <p:ext uri="{BB962C8B-B14F-4D97-AF65-F5344CB8AC3E}">
        <p14:creationId xmlns:p14="http://schemas.microsoft.com/office/powerpoint/2010/main" xmlns="" val="42807456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45C126-DD29-4389-837B-87C1042F608A}" type="datetime1">
              <a:rPr lang="en-US" altLang="en-US" smtClean="0"/>
              <a:pPr/>
              <a:t>3/29/2014</a:t>
            </a:fld>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945DAC73-3E0A-4FA6-9985-B5F1044D225D}" type="slidenum">
              <a:rPr lang="en-US" altLang="en-US" smtClean="0"/>
              <a:pPr/>
              <a:t>‹#›</a:t>
            </a:fld>
            <a:endParaRPr lang="en-US" altLang="en-US"/>
          </a:p>
        </p:txBody>
      </p:sp>
    </p:spTree>
    <p:extLst>
      <p:ext uri="{BB962C8B-B14F-4D97-AF65-F5344CB8AC3E}">
        <p14:creationId xmlns:p14="http://schemas.microsoft.com/office/powerpoint/2010/main" xmlns="" val="1054334387"/>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45C126-DD29-4389-837B-87C1042F608A}" type="datetime1">
              <a:rPr lang="en-US" altLang="en-US" smtClean="0"/>
              <a:pPr/>
              <a:t>3/29/2014</a:t>
            </a:fld>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945DAC73-3E0A-4FA6-9985-B5F1044D225D}" type="slidenum">
              <a:rPr lang="en-US" altLang="en-US" smtClean="0"/>
              <a:pPr/>
              <a:t>‹#›</a:t>
            </a:fld>
            <a:endParaRPr lang="en-US" altLang="en-US"/>
          </a:p>
        </p:txBody>
      </p:sp>
    </p:spTree>
    <p:extLst>
      <p:ext uri="{BB962C8B-B14F-4D97-AF65-F5344CB8AC3E}">
        <p14:creationId xmlns:p14="http://schemas.microsoft.com/office/powerpoint/2010/main" xmlns="" val="2872073655"/>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45C126-DD29-4389-837B-87C1042F608A}" type="datetime1">
              <a:rPr lang="en-US" altLang="en-US" smtClean="0"/>
              <a:pPr/>
              <a:t>3/29/2014</a:t>
            </a:fld>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945DAC73-3E0A-4FA6-9985-B5F1044D225D}" type="slidenum">
              <a:rPr lang="en-US" altLang="en-US" smtClean="0"/>
              <a:pPr/>
              <a:t>‹#›</a:t>
            </a:fld>
            <a:endParaRPr lang="en-US" altLang="en-US"/>
          </a:p>
        </p:txBody>
      </p:sp>
    </p:spTree>
    <p:extLst>
      <p:ext uri="{BB962C8B-B14F-4D97-AF65-F5344CB8AC3E}">
        <p14:creationId xmlns:p14="http://schemas.microsoft.com/office/powerpoint/2010/main" xmlns="" val="1879681757"/>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45C126-DD29-4389-837B-87C1042F608A}" type="datetime1">
              <a:rPr lang="en-US" altLang="en-US" smtClean="0"/>
              <a:pPr/>
              <a:t>3/29/2014</a:t>
            </a:fld>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945DAC73-3E0A-4FA6-9985-B5F1044D225D}" type="slidenum">
              <a:rPr lang="en-US" altLang="en-US" smtClean="0"/>
              <a:pPr/>
              <a:t>‹#›</a:t>
            </a:fld>
            <a:endParaRPr lang="en-US" altLang="en-US"/>
          </a:p>
        </p:txBody>
      </p:sp>
    </p:spTree>
    <p:extLst>
      <p:ext uri="{BB962C8B-B14F-4D97-AF65-F5344CB8AC3E}">
        <p14:creationId xmlns:p14="http://schemas.microsoft.com/office/powerpoint/2010/main" xmlns="" val="2168047299"/>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055"/>
          <p:cNvSpPr>
            <a:spLocks noGrp="1" noChangeArrowheads="1"/>
          </p:cNvSpPr>
          <p:nvPr>
            <p:ph type="dt" sz="half" idx="10"/>
          </p:nvPr>
        </p:nvSpPr>
        <p:spPr/>
        <p:txBody>
          <a:bodyPr/>
          <a:lstStyle>
            <a:lvl1pPr>
              <a:defRPr/>
            </a:lvl1pPr>
          </a:lstStyle>
          <a:p>
            <a:fld id="{8BA1C9FF-7A3F-40ED-AC11-EF6CE6EB5DDC}" type="datetime1">
              <a:rPr lang="en-US" altLang="en-US"/>
              <a:pPr/>
              <a:t>3/29/2014</a:t>
            </a:fld>
            <a:endParaRPr lang="en-US" altLang="en-US"/>
          </a:p>
        </p:txBody>
      </p:sp>
      <p:sp>
        <p:nvSpPr>
          <p:cNvPr id="5" name="Rectangle 2057"/>
          <p:cNvSpPr>
            <a:spLocks noGrp="1" noChangeArrowheads="1"/>
          </p:cNvSpPr>
          <p:nvPr>
            <p:ph type="sldNum" sz="quarter" idx="11"/>
          </p:nvPr>
        </p:nvSpPr>
        <p:spPr/>
        <p:txBody>
          <a:bodyPr/>
          <a:lstStyle>
            <a:lvl2pPr lvl="1">
              <a:defRPr/>
            </a:lvl2pPr>
          </a:lstStyle>
          <a:p>
            <a:pPr lvl="1"/>
            <a:fld id="{3D94E549-4280-4101-97AA-243A8507B051}" type="slidenum">
              <a:rPr lang="en-US" altLang="en-US"/>
              <a:pPr lvl="1"/>
              <a:t>‹#›</a:t>
            </a:fld>
            <a:endParaRPr lang="en-US" altLang="en-US"/>
          </a:p>
        </p:txBody>
      </p:sp>
    </p:spTree>
    <p:extLst>
      <p:ext uri="{BB962C8B-B14F-4D97-AF65-F5344CB8AC3E}">
        <p14:creationId xmlns:p14="http://schemas.microsoft.com/office/powerpoint/2010/main" xmlns="" val="2342483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6"/>
          <p:cNvSpPr>
            <a:spLocks noGrp="1"/>
          </p:cNvSpPr>
          <p:nvPr>
            <p:ph type="dt" sz="half" idx="10"/>
          </p:nvPr>
        </p:nvSpPr>
        <p:spPr/>
        <p:txBody>
          <a:bodyPr/>
          <a:lstStyle>
            <a:lvl1pPr>
              <a:defRPr/>
            </a:lvl1pPr>
          </a:lstStyle>
          <a:p>
            <a:fld id="{DAAC33C5-9277-4632-8C85-6E7EF64EE404}" type="datetime1">
              <a:rPr lang="en-US" altLang="en-US"/>
              <a:pPr/>
              <a:t>3/29/2014</a:t>
            </a:fld>
            <a:endParaRPr lang="en-US" altLang="en-US"/>
          </a:p>
        </p:txBody>
      </p:sp>
      <p:sp>
        <p:nvSpPr>
          <p:cNvPr id="5" name="Footer Placeholder 3"/>
          <p:cNvSpPr>
            <a:spLocks noGrp="1"/>
          </p:cNvSpPr>
          <p:nvPr>
            <p:ph type="ftr" sz="quarter" idx="11"/>
          </p:nvPr>
        </p:nvSpPr>
        <p:spPr/>
        <p:txBody>
          <a:bodyPr/>
          <a:lstStyle>
            <a:lvl1pPr>
              <a:defRPr/>
            </a:lvl1pPr>
          </a:lstStyle>
          <a:p>
            <a:endParaRPr lang="en-US" altLang="en-US"/>
          </a:p>
        </p:txBody>
      </p:sp>
      <p:sp>
        <p:nvSpPr>
          <p:cNvPr id="6" name="Slide Number Placeholder 15"/>
          <p:cNvSpPr>
            <a:spLocks noGrp="1"/>
          </p:cNvSpPr>
          <p:nvPr>
            <p:ph type="sldNum" sz="quarter" idx="12"/>
          </p:nvPr>
        </p:nvSpPr>
        <p:spPr/>
        <p:txBody>
          <a:bodyPr/>
          <a:lstStyle>
            <a:lvl1pPr>
              <a:defRPr/>
            </a:lvl1pPr>
          </a:lstStyle>
          <a:p>
            <a:fld id="{4DEBEFA7-D9EC-4367-A847-9FAEB94F6356}" type="slidenum">
              <a:rPr lang="en-US" altLang="en-US"/>
              <a:pPr/>
              <a:t>‹#›</a:t>
            </a:fld>
            <a:endParaRPr lang="en-US" altLang="en-US"/>
          </a:p>
        </p:txBody>
      </p:sp>
    </p:spTree>
    <p:extLst>
      <p:ext uri="{BB962C8B-B14F-4D97-AF65-F5344CB8AC3E}">
        <p14:creationId xmlns:p14="http://schemas.microsoft.com/office/powerpoint/2010/main" xmlns="" val="1632352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Date Placeholder 26"/>
          <p:cNvSpPr>
            <a:spLocks noGrp="1"/>
          </p:cNvSpPr>
          <p:nvPr>
            <p:ph type="dt" sz="half" idx="10"/>
          </p:nvPr>
        </p:nvSpPr>
        <p:spPr/>
        <p:txBody>
          <a:bodyPr/>
          <a:lstStyle>
            <a:lvl1pPr>
              <a:defRPr/>
            </a:lvl1pPr>
          </a:lstStyle>
          <a:p>
            <a:fld id="{F33D2285-0733-4E8D-B7A7-EE3B994B6E1F}" type="datetime1">
              <a:rPr lang="en-US" altLang="en-US"/>
              <a:pPr/>
              <a:t>3/29/2014</a:t>
            </a:fld>
            <a:endParaRPr lang="en-US" altLang="en-US"/>
          </a:p>
        </p:txBody>
      </p:sp>
      <p:sp>
        <p:nvSpPr>
          <p:cNvPr id="3" name="Footer Placeholder 3"/>
          <p:cNvSpPr>
            <a:spLocks noGrp="1"/>
          </p:cNvSpPr>
          <p:nvPr>
            <p:ph type="ftr" sz="quarter" idx="11"/>
          </p:nvPr>
        </p:nvSpPr>
        <p:spPr/>
        <p:txBody>
          <a:bodyPr/>
          <a:lstStyle>
            <a:lvl1pPr>
              <a:defRPr/>
            </a:lvl1pPr>
          </a:lstStyle>
          <a:p>
            <a:endParaRPr lang="en-US" altLang="en-US"/>
          </a:p>
        </p:txBody>
      </p:sp>
      <p:sp>
        <p:nvSpPr>
          <p:cNvPr id="4" name="Slide Number Placeholder 15"/>
          <p:cNvSpPr>
            <a:spLocks noGrp="1"/>
          </p:cNvSpPr>
          <p:nvPr>
            <p:ph type="sldNum" sz="quarter" idx="12"/>
          </p:nvPr>
        </p:nvSpPr>
        <p:spPr/>
        <p:txBody>
          <a:bodyPr/>
          <a:lstStyle>
            <a:lvl1pPr>
              <a:defRPr/>
            </a:lvl1pPr>
          </a:lstStyle>
          <a:p>
            <a:fld id="{3F4BC17E-FCDD-4F80-99C8-202C96C1F598}" type="slidenum">
              <a:rPr lang="en-US" altLang="en-US"/>
              <a:pPr/>
              <a:t>‹#›</a:t>
            </a:fld>
            <a:endParaRPr lang="en-US" altLang="en-US"/>
          </a:p>
        </p:txBody>
      </p:sp>
    </p:spTree>
    <p:extLst>
      <p:ext uri="{BB962C8B-B14F-4D97-AF65-F5344CB8AC3E}">
        <p14:creationId xmlns:p14="http://schemas.microsoft.com/office/powerpoint/2010/main" xmlns="" val="3549219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26"/>
          <p:cNvSpPr>
            <a:spLocks noGrp="1"/>
          </p:cNvSpPr>
          <p:nvPr>
            <p:ph type="dt" sz="half" idx="10"/>
          </p:nvPr>
        </p:nvSpPr>
        <p:spPr/>
        <p:txBody>
          <a:bodyPr/>
          <a:lstStyle>
            <a:lvl1pPr>
              <a:defRPr/>
            </a:lvl1pPr>
          </a:lstStyle>
          <a:p>
            <a:fld id="{9E5E8F57-0668-40C0-9BB9-101F012AF8B4}" type="datetime1">
              <a:rPr lang="en-US" altLang="en-US"/>
              <a:pPr/>
              <a:t>3/29/2014</a:t>
            </a:fld>
            <a:endParaRPr lang="en-US" altLang="en-US"/>
          </a:p>
        </p:txBody>
      </p:sp>
      <p:sp>
        <p:nvSpPr>
          <p:cNvPr id="5" name="Footer Placeholder 3"/>
          <p:cNvSpPr>
            <a:spLocks noGrp="1"/>
          </p:cNvSpPr>
          <p:nvPr>
            <p:ph type="ftr" sz="quarter" idx="11"/>
          </p:nvPr>
        </p:nvSpPr>
        <p:spPr/>
        <p:txBody>
          <a:bodyPr/>
          <a:lstStyle>
            <a:lvl1pPr>
              <a:defRPr/>
            </a:lvl1pPr>
          </a:lstStyle>
          <a:p>
            <a:endParaRPr lang="en-US" altLang="en-US"/>
          </a:p>
        </p:txBody>
      </p:sp>
      <p:sp>
        <p:nvSpPr>
          <p:cNvPr id="6" name="Slide Number Placeholder 15"/>
          <p:cNvSpPr>
            <a:spLocks noGrp="1"/>
          </p:cNvSpPr>
          <p:nvPr>
            <p:ph type="sldNum" sz="quarter" idx="12"/>
          </p:nvPr>
        </p:nvSpPr>
        <p:spPr/>
        <p:txBody>
          <a:bodyPr/>
          <a:lstStyle>
            <a:lvl1pPr>
              <a:defRPr/>
            </a:lvl1pPr>
          </a:lstStyle>
          <a:p>
            <a:fld id="{30CA9663-DD98-4D36-8173-D53FDEF3F20B}" type="slidenum">
              <a:rPr lang="en-US" altLang="en-US"/>
              <a:pPr/>
              <a:t>‹#›</a:t>
            </a:fld>
            <a:endParaRPr lang="en-US" altLang="en-US"/>
          </a:p>
        </p:txBody>
      </p:sp>
    </p:spTree>
    <p:extLst>
      <p:ext uri="{BB962C8B-B14F-4D97-AF65-F5344CB8AC3E}">
        <p14:creationId xmlns:p14="http://schemas.microsoft.com/office/powerpoint/2010/main" xmlns="" val="1868420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Date Placeholder 26"/>
          <p:cNvSpPr>
            <a:spLocks noGrp="1"/>
          </p:cNvSpPr>
          <p:nvPr>
            <p:ph type="dt" sz="half" idx="10"/>
          </p:nvPr>
        </p:nvSpPr>
        <p:spPr/>
        <p:txBody>
          <a:bodyPr/>
          <a:lstStyle>
            <a:lvl1pPr>
              <a:defRPr/>
            </a:lvl1pPr>
          </a:lstStyle>
          <a:p>
            <a:fld id="{CB222697-A7C0-4A50-AA50-656EFCE4EE22}" type="datetime1">
              <a:rPr lang="en-US" altLang="en-US"/>
              <a:pPr/>
              <a:t>3/29/2014</a:t>
            </a:fld>
            <a:endParaRPr lang="en-US" altLang="en-US"/>
          </a:p>
        </p:txBody>
      </p:sp>
      <p:sp>
        <p:nvSpPr>
          <p:cNvPr id="3" name="Footer Placeholder 3"/>
          <p:cNvSpPr>
            <a:spLocks noGrp="1"/>
          </p:cNvSpPr>
          <p:nvPr>
            <p:ph type="ftr" sz="quarter" idx="11"/>
          </p:nvPr>
        </p:nvSpPr>
        <p:spPr/>
        <p:txBody>
          <a:bodyPr/>
          <a:lstStyle>
            <a:lvl1pPr>
              <a:defRPr/>
            </a:lvl1pPr>
          </a:lstStyle>
          <a:p>
            <a:endParaRPr lang="en-US" altLang="en-US"/>
          </a:p>
        </p:txBody>
      </p:sp>
      <p:sp>
        <p:nvSpPr>
          <p:cNvPr id="4" name="Slide Number Placeholder 15"/>
          <p:cNvSpPr>
            <a:spLocks noGrp="1"/>
          </p:cNvSpPr>
          <p:nvPr>
            <p:ph type="sldNum" sz="quarter" idx="12"/>
          </p:nvPr>
        </p:nvSpPr>
        <p:spPr/>
        <p:txBody>
          <a:bodyPr/>
          <a:lstStyle>
            <a:lvl1pPr>
              <a:defRPr/>
            </a:lvl1pPr>
          </a:lstStyle>
          <a:p>
            <a:fld id="{0B209457-7315-4892-9F80-F12B0CC321BF}" type="slidenum">
              <a:rPr lang="en-US" altLang="en-US"/>
              <a:pPr/>
              <a:t>‹#›</a:t>
            </a:fld>
            <a:endParaRPr lang="en-US" altLang="en-US"/>
          </a:p>
        </p:txBody>
      </p:sp>
    </p:spTree>
    <p:extLst>
      <p:ext uri="{BB962C8B-B14F-4D97-AF65-F5344CB8AC3E}">
        <p14:creationId xmlns:p14="http://schemas.microsoft.com/office/powerpoint/2010/main" xmlns="" val="3749542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027113" y="304800"/>
            <a:ext cx="7793037"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533400" y="1828800"/>
            <a:ext cx="3962400" cy="20574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828800"/>
            <a:ext cx="3962400" cy="20574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533400" y="4038600"/>
            <a:ext cx="8077200" cy="20574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747573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a:prstGeom prst="rect">
            <a:avLst/>
          </a:prstGeom>
        </p:spPr>
        <p:txBody>
          <a:bodyPr/>
          <a:lstStyle/>
          <a:p>
            <a:pPr lvl="0"/>
            <a:r>
              <a:rPr lang="en-US" noProof="0" dirty="0" smtClean="0"/>
              <a:t>Click icon to add clip art</a:t>
            </a:r>
            <a:endParaRPr lang="en-US" noProof="0" dirty="0"/>
          </a:p>
        </p:txBody>
      </p:sp>
      <p:sp>
        <p:nvSpPr>
          <p:cNvPr id="5" name="Date Placeholder 4"/>
          <p:cNvSpPr>
            <a:spLocks noGrp="1"/>
          </p:cNvSpPr>
          <p:nvPr>
            <p:ph type="dt" sz="half" idx="10"/>
          </p:nvPr>
        </p:nvSpPr>
        <p:spPr>
          <a:xfrm>
            <a:off x="457200" y="6245225"/>
            <a:ext cx="2133600" cy="476250"/>
          </a:xfrm>
        </p:spPr>
        <p:txBody>
          <a:bodyPr/>
          <a:lstStyle>
            <a:lvl1pPr>
              <a:defRPr/>
            </a:lvl1pPr>
          </a:lstStyle>
          <a:p>
            <a:fld id="{675FFECF-119C-445A-90DC-5DC760C2C0A2}" type="datetime1">
              <a:rPr lang="en-US" altLang="en-US"/>
              <a:pPr/>
              <a:t>3/29/2014</a:t>
            </a:fld>
            <a:endParaRPr lang="en-US" alt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0DEEB3A8-8C7B-48DC-90AB-1D2E70E5320E}" type="slidenum">
              <a:rPr lang="en-US" altLang="en-US"/>
              <a:pPr/>
              <a:t>‹#›</a:t>
            </a:fld>
            <a:endParaRPr lang="en-US" altLang="en-US"/>
          </a:p>
        </p:txBody>
      </p:sp>
    </p:spTree>
    <p:extLst>
      <p:ext uri="{BB962C8B-B14F-4D97-AF65-F5344CB8AC3E}">
        <p14:creationId xmlns:p14="http://schemas.microsoft.com/office/powerpoint/2010/main" xmlns="" val="3996394676"/>
      </p:ext>
    </p:extLst>
  </p:cSld>
  <p:clrMapOvr>
    <a:masterClrMapping/>
  </p:clrMapOvr>
  <p:transition spd="med">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E5E8F57-0668-40C0-9BB9-101F012AF8B4}" type="datetime1">
              <a:rPr lang="en-US" altLang="en-US" smtClean="0"/>
              <a:pPr/>
              <a:t>3/29/2014</a:t>
            </a:fld>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30CA9663-DD98-4D36-8173-D53FDEF3F20B}" type="slidenum">
              <a:rPr lang="en-US" altLang="en-US" smtClean="0"/>
              <a:pPr/>
              <a:t>‹#›</a:t>
            </a:fld>
            <a:endParaRPr lang="en-US" altLang="en-US"/>
          </a:p>
        </p:txBody>
      </p:sp>
    </p:spTree>
    <p:extLst>
      <p:ext uri="{BB962C8B-B14F-4D97-AF65-F5344CB8AC3E}">
        <p14:creationId xmlns:p14="http://schemas.microsoft.com/office/powerpoint/2010/main" xmlns="" val="1842971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image" Target="../media/image2.png"/><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7" name="Date Placeholder 26"/>
          <p:cNvSpPr>
            <a:spLocks noGrp="1"/>
          </p:cNvSpPr>
          <p:nvPr>
            <p:ph type="dt" sz="half" idx="2"/>
          </p:nvPr>
        </p:nvSpPr>
        <p:spPr>
          <a:xfrm>
            <a:off x="4246563" y="6557963"/>
            <a:ext cx="2001837" cy="227012"/>
          </a:xfrm>
          <a:prstGeom prst="rect">
            <a:avLst/>
          </a:prstGeom>
        </p:spPr>
        <p:txBody>
          <a:bodyPr vert="horz" wrap="square" lIns="91440" tIns="0" rIns="91440" bIns="0" numCol="1" anchor="b" anchorCtr="0" compatLnSpc="1">
            <a:prstTxWarp prst="textNoShape">
              <a:avLst/>
            </a:prstTxWarp>
          </a:bodyPr>
          <a:lstStyle>
            <a:lvl1pPr>
              <a:defRPr sz="1000">
                <a:solidFill>
                  <a:srgbClr val="1F497D"/>
                </a:solidFill>
                <a:latin typeface="Trebuchet MS" pitchFamily="34" charset="0"/>
              </a:defRPr>
            </a:lvl1pPr>
          </a:lstStyle>
          <a:p>
            <a:fld id="{B845C126-DD29-4389-837B-87C1042F608A}" type="datetime1">
              <a:rPr lang="en-US" altLang="en-US"/>
              <a:pPr/>
              <a:t>3/29/2014</a:t>
            </a:fld>
            <a:endParaRPr lang="en-US" altLang="en-US"/>
          </a:p>
        </p:txBody>
      </p:sp>
      <p:sp>
        <p:nvSpPr>
          <p:cNvPr id="4" name="Footer Placeholder 3"/>
          <p:cNvSpPr>
            <a:spLocks noGrp="1"/>
          </p:cNvSpPr>
          <p:nvPr>
            <p:ph type="ftr" sz="quarter" idx="3"/>
          </p:nvPr>
        </p:nvSpPr>
        <p:spPr>
          <a:xfrm>
            <a:off x="457200" y="6557963"/>
            <a:ext cx="3657600" cy="228600"/>
          </a:xfrm>
          <a:prstGeom prst="rect">
            <a:avLst/>
          </a:prstGeom>
        </p:spPr>
        <p:txBody>
          <a:bodyPr vert="horz" wrap="square" lIns="91440" tIns="0" rIns="91440" bIns="0" numCol="1" anchor="b" anchorCtr="0" compatLnSpc="1">
            <a:prstTxWarp prst="textNoShape">
              <a:avLst/>
            </a:prstTxWarp>
          </a:bodyPr>
          <a:lstStyle>
            <a:lvl1pPr algn="r">
              <a:defRPr sz="1000">
                <a:solidFill>
                  <a:srgbClr val="1F497D"/>
                </a:solidFill>
                <a:latin typeface="Trebuchet MS" pitchFamily="34" charset="0"/>
              </a:defRPr>
            </a:lvl1pPr>
          </a:lstStyle>
          <a:p>
            <a:endParaRPr lang="en-US" altLang="en-US"/>
          </a:p>
        </p:txBody>
      </p:sp>
      <p:sp>
        <p:nvSpPr>
          <p:cNvPr id="16" name="Slide Number Placeholder 15"/>
          <p:cNvSpPr>
            <a:spLocks noGrp="1"/>
          </p:cNvSpPr>
          <p:nvPr>
            <p:ph type="sldNum" sz="quarter" idx="4"/>
          </p:nvPr>
        </p:nvSpPr>
        <p:spPr>
          <a:xfrm>
            <a:off x="6251575" y="6556375"/>
            <a:ext cx="588963" cy="228600"/>
          </a:xfrm>
          <a:prstGeom prst="rect">
            <a:avLst/>
          </a:prstGeom>
        </p:spPr>
        <p:txBody>
          <a:bodyPr vert="horz" wrap="square" lIns="0" tIns="0" rIns="0" bIns="0" numCol="1" anchor="b" anchorCtr="0" compatLnSpc="1">
            <a:prstTxWarp prst="textNoShape">
              <a:avLst/>
            </a:prstTxWarp>
          </a:bodyPr>
          <a:lstStyle>
            <a:lvl1pPr algn="r">
              <a:defRPr sz="1100">
                <a:solidFill>
                  <a:srgbClr val="1F497D"/>
                </a:solidFill>
                <a:latin typeface="Trebuchet MS" pitchFamily="34" charset="0"/>
              </a:defRPr>
            </a:lvl1pPr>
          </a:lstStyle>
          <a:p>
            <a:fld id="{945DAC73-3E0A-4FA6-9985-B5F1044D225D}" type="slidenum">
              <a:rPr lang="en-US" altLang="en-US"/>
              <a:pPr/>
              <a:t>‹#›</a:t>
            </a:fld>
            <a:endParaRPr lang="en-US" altLang="en-US"/>
          </a:p>
        </p:txBody>
      </p:sp>
      <p:cxnSp>
        <p:nvCxnSpPr>
          <p:cNvPr id="1029" name="Straight Connector 3"/>
          <p:cNvCxnSpPr>
            <a:cxnSpLocks noChangeShapeType="1"/>
          </p:cNvCxnSpPr>
          <p:nvPr userDrawn="1"/>
        </p:nvCxnSpPr>
        <p:spPr bwMode="auto">
          <a:xfrm>
            <a:off x="-11113" y="841375"/>
            <a:ext cx="8966201" cy="31750"/>
          </a:xfrm>
          <a:prstGeom prst="line">
            <a:avLst/>
          </a:prstGeom>
          <a:noFill/>
          <a:ln w="38100">
            <a:solidFill>
              <a:schemeClr val="accent1"/>
            </a:solidFill>
            <a:round/>
            <a:headEnd/>
            <a:tailEnd/>
          </a:ln>
          <a:effectLst>
            <a:outerShdw dist="228601" dir="2700000" sy="89999" rotWithShape="0">
              <a:srgbClr val="808080">
                <a:alpha val="25499"/>
              </a:srgbClr>
            </a:outerShdw>
          </a:effectLst>
        </p:spPr>
      </p:cxnSp>
      <p:pic>
        <p:nvPicPr>
          <p:cNvPr id="6150" name="Group 5"/>
          <p:cNvPicPr>
            <a:picLocks noChangeArrowheads="1"/>
          </p:cNvPicPr>
          <p:nvPr userDrawn="1"/>
        </p:nvPicPr>
        <p:blipFill>
          <a:blip r:embed="rId10" cstate="screen">
            <a:extLst>
              <a:ext uri="{28A0092B-C50C-407E-A947-70E740481C1C}">
                <a14:useLocalDpi xmlns:a14="http://schemas.microsoft.com/office/drawing/2010/main" xmlns="" val="0"/>
              </a:ext>
            </a:extLst>
          </a:blip>
          <a:srcRect/>
          <a:stretch>
            <a:fillRect/>
          </a:stretch>
        </p:blipFill>
        <p:spPr bwMode="auto">
          <a:xfrm>
            <a:off x="8094663" y="5424488"/>
            <a:ext cx="1414462" cy="1798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684" r:id="rId1"/>
    <p:sldLayoutId id="2147484685" r:id="rId2"/>
    <p:sldLayoutId id="2147484680" r:id="rId3"/>
    <p:sldLayoutId id="2147484681" r:id="rId4"/>
    <p:sldLayoutId id="2147484682" r:id="rId5"/>
    <p:sldLayoutId id="2147484683" r:id="rId6"/>
    <p:sldLayoutId id="2147484686" r:id="rId7"/>
    <p:sldLayoutId id="2147484687" r:id="rId8"/>
  </p:sldLayoutIdLst>
  <p:hf hdr="0" dt="0"/>
  <p:txStyles>
    <p:titleStyle>
      <a:lvl1pPr algn="l" rtl="0" eaLnBrk="0" fontAlgn="base" hangingPunct="0">
        <a:spcBef>
          <a:spcPct val="0"/>
        </a:spcBef>
        <a:spcAft>
          <a:spcPct val="0"/>
        </a:spcAft>
        <a:defRPr sz="3800" b="1" kern="1200" cap="all">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S PGothic" pitchFamily="34" charset="-128"/>
          <a:cs typeface="ＭＳ Ｐゴシック" charset="0"/>
        </a:defRPr>
      </a:lvl1pPr>
      <a:lvl2pPr algn="l" rtl="0" eaLnBrk="0" fontAlgn="base" hangingPunct="0">
        <a:spcBef>
          <a:spcPct val="0"/>
        </a:spcBef>
        <a:spcAft>
          <a:spcPct val="0"/>
        </a:spcAft>
        <a:defRPr sz="3800" b="1">
          <a:solidFill>
            <a:schemeClr val="tx1"/>
          </a:solidFill>
          <a:latin typeface="Trebuchet MS" pitchFamily="34" charset="0"/>
          <a:ea typeface="MS PGothic" pitchFamily="34" charset="-128"/>
          <a:cs typeface="ＭＳ Ｐゴシック" charset="0"/>
        </a:defRPr>
      </a:lvl2pPr>
      <a:lvl3pPr algn="l" rtl="0" eaLnBrk="0" fontAlgn="base" hangingPunct="0">
        <a:spcBef>
          <a:spcPct val="0"/>
        </a:spcBef>
        <a:spcAft>
          <a:spcPct val="0"/>
        </a:spcAft>
        <a:defRPr sz="3800" b="1">
          <a:solidFill>
            <a:schemeClr val="tx1"/>
          </a:solidFill>
          <a:latin typeface="Trebuchet MS" pitchFamily="34" charset="0"/>
          <a:ea typeface="MS PGothic" pitchFamily="34" charset="-128"/>
          <a:cs typeface="ＭＳ Ｐゴシック" charset="0"/>
        </a:defRPr>
      </a:lvl3pPr>
      <a:lvl4pPr algn="l" rtl="0" eaLnBrk="0" fontAlgn="base" hangingPunct="0">
        <a:spcBef>
          <a:spcPct val="0"/>
        </a:spcBef>
        <a:spcAft>
          <a:spcPct val="0"/>
        </a:spcAft>
        <a:defRPr sz="3800" b="1">
          <a:solidFill>
            <a:schemeClr val="tx1"/>
          </a:solidFill>
          <a:latin typeface="Trebuchet MS" pitchFamily="34" charset="0"/>
          <a:ea typeface="MS PGothic" pitchFamily="34" charset="-128"/>
          <a:cs typeface="ＭＳ Ｐゴシック" charset="0"/>
        </a:defRPr>
      </a:lvl4pPr>
      <a:lvl5pPr algn="l" rtl="0" eaLnBrk="0" fontAlgn="base" hangingPunct="0">
        <a:spcBef>
          <a:spcPct val="0"/>
        </a:spcBef>
        <a:spcAft>
          <a:spcPct val="0"/>
        </a:spcAft>
        <a:defRPr sz="3800" b="1">
          <a:solidFill>
            <a:schemeClr val="tx1"/>
          </a:solidFill>
          <a:latin typeface="Trebuchet MS" pitchFamily="34" charset="0"/>
          <a:ea typeface="MS PGothic" pitchFamily="34" charset="-128"/>
          <a:cs typeface="ＭＳ Ｐゴシック" charset="0"/>
        </a:defRPr>
      </a:lvl5pPr>
      <a:lvl6pPr marL="457200" algn="l" rtl="0" eaLnBrk="1" fontAlgn="base" hangingPunct="1">
        <a:spcBef>
          <a:spcPct val="0"/>
        </a:spcBef>
        <a:spcAft>
          <a:spcPct val="0"/>
        </a:spcAft>
        <a:defRPr sz="3800" b="1">
          <a:solidFill>
            <a:schemeClr val="tx1"/>
          </a:solidFill>
          <a:latin typeface="Trebuchet MS" pitchFamily="34" charset="0"/>
        </a:defRPr>
      </a:lvl6pPr>
      <a:lvl7pPr marL="914400" algn="l" rtl="0" eaLnBrk="1" fontAlgn="base" hangingPunct="1">
        <a:spcBef>
          <a:spcPct val="0"/>
        </a:spcBef>
        <a:spcAft>
          <a:spcPct val="0"/>
        </a:spcAft>
        <a:defRPr sz="3800" b="1">
          <a:solidFill>
            <a:schemeClr val="tx1"/>
          </a:solidFill>
          <a:latin typeface="Trebuchet MS" pitchFamily="34" charset="0"/>
        </a:defRPr>
      </a:lvl7pPr>
      <a:lvl8pPr marL="1371600" algn="l" rtl="0" eaLnBrk="1" fontAlgn="base" hangingPunct="1">
        <a:spcBef>
          <a:spcPct val="0"/>
        </a:spcBef>
        <a:spcAft>
          <a:spcPct val="0"/>
        </a:spcAft>
        <a:defRPr sz="3800" b="1">
          <a:solidFill>
            <a:schemeClr val="tx1"/>
          </a:solidFill>
          <a:latin typeface="Trebuchet MS" pitchFamily="34" charset="0"/>
        </a:defRPr>
      </a:lvl8pPr>
      <a:lvl9pPr marL="1828800" algn="l" rtl="0" eaLnBrk="1" fontAlgn="base" hangingPunct="1">
        <a:spcBef>
          <a:spcPct val="0"/>
        </a:spcBef>
        <a:spcAft>
          <a:spcPct val="0"/>
        </a:spcAft>
        <a:defRPr sz="3800" b="1">
          <a:solidFill>
            <a:schemeClr val="tx1"/>
          </a:solidFill>
          <a:latin typeface="Trebuchet MS" pitchFamily="34" charset="0"/>
        </a:defRPr>
      </a:lvl9pPr>
      <a:extLst/>
    </p:titleStyle>
    <p:bodyStyle>
      <a:lvl1pPr marL="273050" indent="-273050" algn="l" rtl="0" eaLnBrk="0" fontAlgn="base" hangingPunct="0">
        <a:spcBef>
          <a:spcPts val="600"/>
        </a:spcBef>
        <a:spcAft>
          <a:spcPct val="0"/>
        </a:spcAft>
        <a:buClr>
          <a:schemeClr val="tx2"/>
        </a:buClr>
        <a:buSzPct val="73000"/>
        <a:buFont typeface="Wingdings 2" pitchFamily="18" charset="2"/>
        <a:buChar char=""/>
        <a:defRPr sz="2600" kern="1200">
          <a:solidFill>
            <a:schemeClr val="tx1"/>
          </a:solidFill>
          <a:latin typeface="+mn-lt"/>
          <a:ea typeface="MS PGothic" pitchFamily="34" charset="-128"/>
          <a:cs typeface="ＭＳ Ｐゴシック" charset="0"/>
        </a:defRPr>
      </a:lvl1pPr>
      <a:lvl2pPr marL="520700" indent="-228600" algn="l" rtl="0" eaLnBrk="0" fontAlgn="base" hangingPunct="0">
        <a:spcBef>
          <a:spcPts val="500"/>
        </a:spcBef>
        <a:spcAft>
          <a:spcPct val="0"/>
        </a:spcAft>
        <a:buClr>
          <a:srgbClr val="E36C09"/>
        </a:buClr>
        <a:buSzPct val="80000"/>
        <a:buFont typeface="Wingdings 2" pitchFamily="18" charset="2"/>
        <a:buChar char=""/>
        <a:defRPr sz="2300" kern="1200">
          <a:solidFill>
            <a:srgbClr val="6C6C6C"/>
          </a:solidFill>
          <a:latin typeface="+mn-lt"/>
          <a:ea typeface="MS PGothic" pitchFamily="34" charset="-128"/>
          <a:cs typeface="+mn-cs"/>
        </a:defRPr>
      </a:lvl2pPr>
      <a:lvl3pPr marL="758825" indent="-228600" algn="l" rtl="0" eaLnBrk="0" fontAlgn="base" hangingPunct="0">
        <a:spcBef>
          <a:spcPts val="400"/>
        </a:spcBef>
        <a:spcAft>
          <a:spcPct val="0"/>
        </a:spcAft>
        <a:buClr>
          <a:srgbClr val="E36C09"/>
        </a:buClr>
        <a:buSzPct val="60000"/>
        <a:buFont typeface="Wingdings" pitchFamily="2" charset="2"/>
        <a:buChar char=""/>
        <a:defRPr sz="2000" kern="1200">
          <a:solidFill>
            <a:schemeClr val="tx1"/>
          </a:solidFill>
          <a:latin typeface="+mn-lt"/>
          <a:ea typeface="MS PGothic" pitchFamily="34" charset="-128"/>
          <a:cs typeface="+mn-cs"/>
        </a:defRPr>
      </a:lvl3pPr>
      <a:lvl4pPr marL="1004888" indent="-228600" algn="l" rtl="0" eaLnBrk="0" fontAlgn="base" hangingPunct="0">
        <a:spcBef>
          <a:spcPct val="20000"/>
        </a:spcBef>
        <a:spcAft>
          <a:spcPct val="0"/>
        </a:spcAft>
        <a:buClr>
          <a:srgbClr val="E36C09"/>
        </a:buClr>
        <a:buSzPct val="80000"/>
        <a:buFont typeface="Wingdings 2" pitchFamily="18" charset="2"/>
        <a:buChar char=""/>
        <a:defRPr sz="2000" kern="1200">
          <a:solidFill>
            <a:srgbClr val="6C6C6C"/>
          </a:solidFill>
          <a:latin typeface="+mn-lt"/>
          <a:ea typeface="MS PGothic" pitchFamily="34" charset="-128"/>
          <a:cs typeface="+mn-cs"/>
        </a:defRPr>
      </a:lvl4pPr>
      <a:lvl5pPr marL="1279525" indent="-228600" algn="l" rtl="0" eaLnBrk="0" fontAlgn="base" hangingPunct="0">
        <a:spcBef>
          <a:spcPts val="400"/>
        </a:spcBef>
        <a:spcAft>
          <a:spcPct val="0"/>
        </a:spcAft>
        <a:buClr>
          <a:srgbClr val="E36C09"/>
        </a:buClr>
        <a:buSzPct val="70000"/>
        <a:buFont typeface="Wingdings" pitchFamily="2" charset="2"/>
        <a:buChar char=""/>
        <a:defRPr sz="2000" kern="1200">
          <a:solidFill>
            <a:schemeClr val="tx1"/>
          </a:solidFill>
          <a:latin typeface="+mn-lt"/>
          <a:ea typeface="MS PGothic" pitchFamily="34" charset="-128"/>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45C126-DD29-4389-837B-87C1042F608A}" type="datetime1">
              <a:rPr lang="en-US" altLang="en-US" smtClean="0"/>
              <a:pPr/>
              <a:t>3/29/2014</a:t>
            </a:fld>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5DAC73-3E0A-4FA6-9985-B5F1044D225D}" type="slidenum">
              <a:rPr lang="en-US" altLang="en-US" smtClean="0"/>
              <a:pPr/>
              <a:t>‹#›</a:t>
            </a:fld>
            <a:endParaRPr lang="en-US" altLang="en-US"/>
          </a:p>
        </p:txBody>
      </p:sp>
      <p:cxnSp>
        <p:nvCxnSpPr>
          <p:cNvPr id="7" name="Straight Connector 3"/>
          <p:cNvCxnSpPr>
            <a:cxnSpLocks noChangeShapeType="1"/>
          </p:cNvCxnSpPr>
          <p:nvPr userDrawn="1"/>
        </p:nvCxnSpPr>
        <p:spPr bwMode="auto">
          <a:xfrm>
            <a:off x="-11113" y="841375"/>
            <a:ext cx="8966201" cy="31750"/>
          </a:xfrm>
          <a:prstGeom prst="line">
            <a:avLst/>
          </a:prstGeom>
          <a:noFill/>
          <a:ln w="38100">
            <a:solidFill>
              <a:schemeClr val="accent1"/>
            </a:solidFill>
            <a:round/>
            <a:headEnd/>
            <a:tailEnd/>
          </a:ln>
          <a:effectLst>
            <a:outerShdw dist="228601" dir="2700000" sy="89999" rotWithShape="0">
              <a:srgbClr val="808080">
                <a:alpha val="25499"/>
              </a:srgbClr>
            </a:outerShdw>
          </a:effectLst>
        </p:spPr>
      </p:cxnSp>
      <p:pic>
        <p:nvPicPr>
          <p:cNvPr id="8" name="Group 5"/>
          <p:cNvPicPr>
            <a:picLocks noChangeArrowheads="1"/>
          </p:cNvPicPr>
          <p:nvPr userDrawn="1"/>
        </p:nvPicPr>
        <p:blipFill>
          <a:blip r:embed="rId13" cstate="screen">
            <a:extLst>
              <a:ext uri="{28A0092B-C50C-407E-A947-70E740481C1C}">
                <a14:useLocalDpi xmlns:a14="http://schemas.microsoft.com/office/drawing/2010/main" xmlns="" val="0"/>
              </a:ext>
            </a:extLst>
          </a:blip>
          <a:srcRect/>
          <a:stretch>
            <a:fillRect/>
          </a:stretch>
        </p:blipFill>
        <p:spPr bwMode="auto">
          <a:xfrm>
            <a:off x="8094663" y="5424488"/>
            <a:ext cx="1414462" cy="1798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041400895"/>
      </p:ext>
    </p:extLst>
  </p:cSld>
  <p:clrMap bg1="lt1" tx1="dk1" bg2="lt2" tx2="dk2" accent1="accent1" accent2="accent2" accent3="accent3" accent4="accent4" accent5="accent5" accent6="accent6" hlink="hlink" folHlink="folHlink"/>
  <p:sldLayoutIdLst>
    <p:sldLayoutId id="2147484689" r:id="rId1"/>
    <p:sldLayoutId id="2147484690" r:id="rId2"/>
    <p:sldLayoutId id="2147484691" r:id="rId3"/>
    <p:sldLayoutId id="2147484692" r:id="rId4"/>
    <p:sldLayoutId id="2147484693" r:id="rId5"/>
    <p:sldLayoutId id="2147484694" r:id="rId6"/>
    <p:sldLayoutId id="2147484695" r:id="rId7"/>
    <p:sldLayoutId id="2147484696" r:id="rId8"/>
    <p:sldLayoutId id="2147484697" r:id="rId9"/>
    <p:sldLayoutId id="2147484698" r:id="rId10"/>
    <p:sldLayoutId id="214748469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77.xml"/><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8.xml"/><Relationship Id="rId1" Type="http://schemas.openxmlformats.org/officeDocument/2006/relationships/vmlDrawing" Target="../drawings/vmlDrawing4.vml"/></Relationships>
</file>

<file path=ppt/slides/_rels/slide103.xml.rels><?xml version="1.0" encoding="UTF-8" standalone="yes"?>
<Relationships xmlns="http://schemas.openxmlformats.org/package/2006/relationships"><Relationship Id="rId3" Type="http://schemas.openxmlformats.org/officeDocument/2006/relationships/oleObject" Target="../embeddings/Microsoft_Office_Word_97_-_2003_Document1.doc"/><Relationship Id="rId2" Type="http://schemas.openxmlformats.org/officeDocument/2006/relationships/slideLayout" Target="../slideLayouts/slideLayout3.xml"/><Relationship Id="rId1" Type="http://schemas.openxmlformats.org/officeDocument/2006/relationships/vmlDrawing" Target="../drawings/vmlDrawing5.vml"/></Relationships>
</file>

<file path=ppt/slides/_rels/slide104.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27.jpeg"/></Relationships>
</file>

<file path=ppt/slides/_rels/slide3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2.vml"/></Relationships>
</file>

<file path=ppt/slides/_rels/slide7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42.wmf"/><Relationship Id="rId4" Type="http://schemas.openxmlformats.org/officeDocument/2006/relationships/image" Target="../media/image41.wmf"/></Relationships>
</file>

<file path=ppt/slides/_rels/slide78.xml.rels><?xml version="1.0" encoding="UTF-8" standalone="yes"?>
<Relationships xmlns="http://schemas.openxmlformats.org/package/2006/relationships"><Relationship Id="rId3" Type="http://schemas.openxmlformats.org/officeDocument/2006/relationships/hyperlink" Target="http://crittenton-px.rtrk.com/upload/docs/Maps/Main%20Entrance.pdf" TargetMode="External"/><Relationship Id="rId2" Type="http://schemas.openxmlformats.org/officeDocument/2006/relationships/notesSlide" Target="../notesSlides/notesSlide62.xml"/><Relationship Id="rId1" Type="http://schemas.openxmlformats.org/officeDocument/2006/relationships/slideLayout" Target="../slideLayouts/slideLayout3.xml"/><Relationship Id="rId4" Type="http://schemas.openxmlformats.org/officeDocument/2006/relationships/image" Target="../media/image43.jpeg"/></Relationships>
</file>

<file path=ppt/slides/_rels/slide7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wmf"/><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8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63.xml"/><Relationship Id="rId1" Type="http://schemas.openxmlformats.org/officeDocument/2006/relationships/slideLayout" Target="../slideLayouts/slideLayout5.xml"/><Relationship Id="rId4" Type="http://schemas.openxmlformats.org/officeDocument/2006/relationships/image" Target="../media/image48.jpeg"/></Relationships>
</file>

<file path=ppt/slides/_rels/slide8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64.xml"/><Relationship Id="rId1" Type="http://schemas.openxmlformats.org/officeDocument/2006/relationships/slideLayout" Target="../slideLayouts/slideLayout6.xml"/><Relationship Id="rId4" Type="http://schemas.openxmlformats.org/officeDocument/2006/relationships/image" Target="../media/image50.jpeg"/></Relationships>
</file>

<file path=ppt/slides/_rels/slide8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5.xml"/><Relationship Id="rId1" Type="http://schemas.openxmlformats.org/officeDocument/2006/relationships/slideLayout" Target="../slideLayouts/slideLayout6.xml"/><Relationship Id="rId4" Type="http://schemas.openxmlformats.org/officeDocument/2006/relationships/image" Target="../media/image52.png"/></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10" Type="http://schemas.openxmlformats.org/officeDocument/2006/relationships/image" Target="../media/image16.png"/><Relationship Id="rId4" Type="http://schemas.openxmlformats.org/officeDocument/2006/relationships/image" Target="../media/image10.jpeg"/><Relationship Id="rId9" Type="http://schemas.openxmlformats.org/officeDocument/2006/relationships/image" Target="../media/image15.png"/></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5.xml"/></Relationships>
</file>

<file path=ppt/slides/_rels/slide9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75.xml"/><Relationship Id="rId1" Type="http://schemas.openxmlformats.org/officeDocument/2006/relationships/slideLayout" Target="../slideLayouts/slideLayout6.xml"/><Relationship Id="rId4" Type="http://schemas.openxmlformats.org/officeDocument/2006/relationships/image" Target="../media/image54.emf"/></Relationships>
</file>

<file path=ppt/slides/_rels/slide9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76.xml"/><Relationship Id="rId1" Type="http://schemas.openxmlformats.org/officeDocument/2006/relationships/slideLayout" Target="../slideLayouts/slideLayout3.xml"/><Relationship Id="rId4" Type="http://schemas.openxmlformats.org/officeDocument/2006/relationships/image" Target="../media/image56.jpe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srcRect/>
          <a:tile tx="0" ty="0" sx="100000" sy="100000" flip="none" algn="tl"/>
        </a:blipFill>
        <a:effectLst/>
      </p:bgPr>
    </p:bg>
    <p:spTree>
      <p:nvGrpSpPr>
        <p:cNvPr id="1" name=""/>
        <p:cNvGrpSpPr/>
        <p:nvPr/>
      </p:nvGrpSpPr>
      <p:grpSpPr>
        <a:xfrm>
          <a:off x="0" y="0"/>
          <a:ext cx="0" cy="0"/>
          <a:chOff x="0" y="0"/>
          <a:chExt cx="0" cy="0"/>
        </a:xfrm>
      </p:grpSpPr>
      <p:grpSp>
        <p:nvGrpSpPr>
          <p:cNvPr id="11266" name="Group 1"/>
          <p:cNvGrpSpPr>
            <a:grpSpLocks/>
          </p:cNvGrpSpPr>
          <p:nvPr/>
        </p:nvGrpSpPr>
        <p:grpSpPr bwMode="auto">
          <a:xfrm>
            <a:off x="938213" y="1355725"/>
            <a:ext cx="7361237" cy="3890963"/>
            <a:chOff x="-19473" y="390994"/>
            <a:chExt cx="9144000" cy="4150525"/>
          </a:xfrm>
        </p:grpSpPr>
        <p:sp>
          <p:nvSpPr>
            <p:cNvPr id="15" name="Oval 14"/>
            <p:cNvSpPr/>
            <p:nvPr/>
          </p:nvSpPr>
          <p:spPr bwMode="auto">
            <a:xfrm>
              <a:off x="583279" y="390994"/>
              <a:ext cx="8012081" cy="4150525"/>
            </a:xfrm>
            <a:prstGeom prst="ellipse">
              <a:avLst/>
            </a:prstGeom>
            <a:solidFill>
              <a:srgbClr val="FF9933"/>
            </a:solidFill>
            <a:ln>
              <a:noFill/>
              <a:headEnd type="none" w="med" len="med"/>
              <a:tailEnd type="none" w="med" len="med"/>
            </a:ln>
            <a:scene3d>
              <a:camera prst="orthographicFront">
                <a:rot lat="0" lon="0" rev="0"/>
              </a:camera>
              <a:lightRig rig="threePt" dir="t">
                <a:rot lat="0" lon="0" rev="1200000"/>
              </a:lightRig>
            </a:scene3d>
            <a:sp3d prstMaterial="metal">
              <a:bevelT w="139700" h="152400"/>
              <a:bevelB w="12700"/>
            </a:sp3d>
          </p:spPr>
          <p:style>
            <a:lnRef idx="0">
              <a:schemeClr val="dk1"/>
            </a:lnRef>
            <a:fillRef idx="3">
              <a:schemeClr val="dk1"/>
            </a:fillRef>
            <a:effectRef idx="3">
              <a:schemeClr val="dk1"/>
            </a:effectRef>
            <a:fontRef idx="minor">
              <a:schemeClr val="lt1"/>
            </a:fontRef>
          </p:style>
          <p:txBody>
            <a:bodyPr wrap="none"/>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endParaRPr lang="en-US" altLang="en-US" sz="2400"/>
            </a:p>
          </p:txBody>
        </p:sp>
        <p:sp>
          <p:nvSpPr>
            <p:cNvPr id="4" name="Oval 3"/>
            <p:cNvSpPr>
              <a:spLocks noChangeArrowheads="1"/>
            </p:cNvSpPr>
            <p:nvPr/>
          </p:nvSpPr>
          <p:spPr bwMode="auto">
            <a:xfrm>
              <a:off x="783116" y="543400"/>
              <a:ext cx="7613757" cy="3832166"/>
            </a:xfrm>
            <a:prstGeom prst="ellipse">
              <a:avLst/>
            </a:prstGeom>
            <a:solidFill>
              <a:schemeClr val="accent1"/>
            </a:solidFill>
            <a:ln w="11430">
              <a:solidFill>
                <a:schemeClr val="accent1"/>
              </a:solidFill>
              <a:round/>
              <a:headEnd/>
              <a:tailEnd/>
            </a:ln>
            <a:effectLst>
              <a:outerShdw dist="25400" dir="5400000" rotWithShape="0">
                <a:srgbClr val="2D4C72">
                  <a:alpha val="82999"/>
                </a:srgbClr>
              </a:outerShdw>
            </a:effectLst>
          </p:spPr>
          <p:txBody>
            <a:bodyPr wrap="none"/>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endParaRPr lang="en-US" altLang="en-US" sz="2400"/>
            </a:p>
          </p:txBody>
        </p:sp>
        <p:sp>
          <p:nvSpPr>
            <p:cNvPr id="5122" name="TextBox 3"/>
            <p:cNvSpPr txBox="1">
              <a:spLocks noChangeArrowheads="1"/>
            </p:cNvSpPr>
            <p:nvPr/>
          </p:nvSpPr>
          <p:spPr bwMode="auto">
            <a:xfrm>
              <a:off x="-19473" y="1645836"/>
              <a:ext cx="9144000" cy="2396649"/>
            </a:xfrm>
            <a:prstGeom prst="rect">
              <a:avLst/>
            </a:prstGeom>
            <a:noFill/>
            <a:ln w="9525">
              <a:noFill/>
              <a:miter lim="800000"/>
              <a:headEnd/>
              <a:tailEnd/>
            </a:ln>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sz="2800" b="1" dirty="0">
                  <a:ln w="50800"/>
                  <a:solidFill>
                    <a:schemeClr val="bg1"/>
                  </a:solidFill>
                  <a:effectLst>
                    <a:outerShdw blurRad="38100" dist="38100" dir="2700000" algn="tl">
                      <a:srgbClr val="000000">
                        <a:alpha val="43137"/>
                      </a:srgbClr>
                    </a:outerShdw>
                  </a:effectLst>
                  <a:latin typeface="Arial Black" pitchFamily="34" charset="0"/>
                  <a:ea typeface="+mn-ea"/>
                </a:rPr>
                <a:t>Michigan Lean Consortium </a:t>
              </a:r>
            </a:p>
            <a:p>
              <a:pPr algn="ctr">
                <a:defRPr/>
              </a:pPr>
              <a:endParaRPr lang="en-US" sz="2800" b="1" dirty="0">
                <a:ln w="50800"/>
                <a:solidFill>
                  <a:schemeClr val="bg1"/>
                </a:solidFill>
                <a:effectLst>
                  <a:outerShdw blurRad="38100" dist="38100" dir="2700000" algn="tl">
                    <a:srgbClr val="000000">
                      <a:alpha val="43137"/>
                    </a:srgbClr>
                  </a:outerShdw>
                </a:effectLst>
                <a:latin typeface="Arial Black" pitchFamily="34" charset="0"/>
                <a:ea typeface="+mn-ea"/>
              </a:endParaRPr>
            </a:p>
            <a:p>
              <a:pPr algn="ctr">
                <a:defRPr/>
              </a:pPr>
              <a:r>
                <a:rPr lang="en-US" sz="2800" b="1" dirty="0">
                  <a:ln w="50800"/>
                  <a:solidFill>
                    <a:schemeClr val="bg1"/>
                  </a:solidFill>
                  <a:effectLst>
                    <a:outerShdw blurRad="38100" dist="38100" dir="2700000" algn="tl">
                      <a:srgbClr val="000000">
                        <a:alpha val="43137"/>
                      </a:srgbClr>
                    </a:outerShdw>
                  </a:effectLst>
                  <a:latin typeface="Arial Black" pitchFamily="34" charset="0"/>
                  <a:ea typeface="+mn-ea"/>
                </a:rPr>
                <a:t>Lean </a:t>
              </a:r>
              <a:r>
                <a:rPr lang="en-US" sz="2800" b="1" dirty="0" smtClean="0">
                  <a:ln w="50800"/>
                  <a:solidFill>
                    <a:schemeClr val="bg1"/>
                  </a:solidFill>
                  <a:effectLst>
                    <a:outerShdw blurRad="38100" dist="38100" dir="2700000" algn="tl">
                      <a:srgbClr val="000000">
                        <a:alpha val="43137"/>
                      </a:srgbClr>
                    </a:outerShdw>
                  </a:effectLst>
                  <a:latin typeface="Arial Black" pitchFamily="34" charset="0"/>
                  <a:ea typeface="+mn-ea"/>
                </a:rPr>
                <a:t>101</a:t>
              </a:r>
            </a:p>
            <a:p>
              <a:pPr algn="ctr">
                <a:defRPr/>
              </a:pPr>
              <a:endParaRPr lang="en-US" sz="2800" b="1" dirty="0" smtClean="0">
                <a:ln w="50800"/>
                <a:solidFill>
                  <a:schemeClr val="bg1"/>
                </a:solidFill>
                <a:effectLst>
                  <a:outerShdw blurRad="38100" dist="38100" dir="2700000" algn="tl">
                    <a:srgbClr val="000000">
                      <a:alpha val="43137"/>
                    </a:srgbClr>
                  </a:outerShdw>
                </a:effectLst>
                <a:latin typeface="Arial Black" pitchFamily="34" charset="0"/>
                <a:ea typeface="+mn-ea"/>
              </a:endParaRPr>
            </a:p>
            <a:p>
              <a:pPr algn="ctr">
                <a:defRPr/>
              </a:pPr>
              <a:r>
                <a:rPr lang="en-US" sz="2800" b="1" dirty="0" smtClean="0">
                  <a:ln w="50800"/>
                  <a:solidFill>
                    <a:schemeClr val="bg1"/>
                  </a:solidFill>
                  <a:effectLst>
                    <a:outerShdw blurRad="38100" dist="38100" dir="2700000" algn="tl">
                      <a:srgbClr val="000000">
                        <a:alpha val="43137"/>
                      </a:srgbClr>
                    </a:outerShdw>
                  </a:effectLst>
                  <a:latin typeface="Arial Black" pitchFamily="34" charset="0"/>
                  <a:ea typeface="+mn-ea"/>
                </a:rPr>
                <a:t>Dave Kippen and Mark Hawks </a:t>
              </a:r>
              <a:endParaRPr lang="en-US" sz="2800" b="1" dirty="0">
                <a:ln w="50800"/>
                <a:solidFill>
                  <a:schemeClr val="bg1"/>
                </a:solidFill>
                <a:effectLst>
                  <a:outerShdw blurRad="38100" dist="38100" dir="2700000" algn="tl">
                    <a:srgbClr val="000000">
                      <a:alpha val="43137"/>
                    </a:srgbClr>
                  </a:outerShdw>
                </a:effectLst>
                <a:latin typeface="Arial Black" pitchFamily="34" charset="0"/>
                <a:ea typeface="+mn-ea"/>
              </a:endParaRPr>
            </a:p>
          </p:txBody>
        </p:sp>
      </p:grpSp>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0663" y="2647950"/>
            <a:ext cx="7861300" cy="473075"/>
          </a:xfrm>
          <a:prstGeom prst="rect">
            <a:avLst/>
          </a:prstGeom>
          <a:solidFill>
            <a:srgbClr val="66CCFF"/>
          </a:solidFill>
        </p:spPr>
        <p:style>
          <a:lnRef idx="1">
            <a:schemeClr val="accent1"/>
          </a:lnRef>
          <a:fillRef idx="3">
            <a:schemeClr val="accent1"/>
          </a:fillRef>
          <a:effectRef idx="2">
            <a:schemeClr val="accent1"/>
          </a:effectRef>
          <a:fontRef idx="minor">
            <a:schemeClr val="lt1"/>
          </a:fontRef>
        </p:style>
        <p:txBody>
          <a:bodyPr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endParaRPr lang="en-US" altLang="en-US">
              <a:solidFill>
                <a:srgbClr val="FFFFFF"/>
              </a:solidFill>
            </a:endParaRPr>
          </a:p>
        </p:txBody>
      </p:sp>
      <p:sp>
        <p:nvSpPr>
          <p:cNvPr id="18435" name="TextBox 1"/>
          <p:cNvSpPr txBox="1">
            <a:spLocks noChangeArrowheads="1"/>
          </p:cNvSpPr>
          <p:nvPr/>
        </p:nvSpPr>
        <p:spPr bwMode="auto">
          <a:xfrm>
            <a:off x="125413" y="109538"/>
            <a:ext cx="7478712"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4000" b="1">
                <a:cs typeface="Arial" pitchFamily="34" charset="0"/>
              </a:rPr>
              <a:t>Agenda</a:t>
            </a:r>
          </a:p>
        </p:txBody>
      </p:sp>
      <p:sp>
        <p:nvSpPr>
          <p:cNvPr id="18436" name="TextBox 8"/>
          <p:cNvSpPr txBox="1">
            <a:spLocks noChangeArrowheads="1"/>
          </p:cNvSpPr>
          <p:nvPr/>
        </p:nvSpPr>
        <p:spPr bwMode="auto">
          <a:xfrm>
            <a:off x="282575" y="1333500"/>
            <a:ext cx="8010525" cy="44012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buFont typeface="Wingdings" pitchFamily="2" charset="2"/>
              <a:buChar char="v"/>
            </a:pPr>
            <a:r>
              <a:rPr lang="en-US" altLang="en-US" sz="2800" dirty="0"/>
              <a:t>Welcome and Introductions</a:t>
            </a:r>
          </a:p>
          <a:p>
            <a:pPr eaLnBrk="1" hangingPunct="1">
              <a:buFont typeface="Wingdings" pitchFamily="2" charset="2"/>
              <a:buChar char="v"/>
            </a:pPr>
            <a:r>
              <a:rPr lang="en-US" altLang="en-US" sz="2800" dirty="0"/>
              <a:t>MLC Overview</a:t>
            </a:r>
          </a:p>
          <a:p>
            <a:pPr eaLnBrk="1" hangingPunct="1">
              <a:buFont typeface="Wingdings" pitchFamily="2" charset="2"/>
              <a:buChar char="v"/>
            </a:pPr>
            <a:r>
              <a:rPr lang="en-US" altLang="en-US" sz="2800" dirty="0"/>
              <a:t>The History Of Lean</a:t>
            </a:r>
          </a:p>
          <a:p>
            <a:pPr eaLnBrk="1" hangingPunct="1">
              <a:buFont typeface="Wingdings" pitchFamily="2" charset="2"/>
              <a:buChar char="v"/>
            </a:pPr>
            <a:r>
              <a:rPr lang="en-US" altLang="en-US" sz="2800" dirty="0"/>
              <a:t>What Is Lean and how it differs</a:t>
            </a:r>
          </a:p>
          <a:p>
            <a:pPr eaLnBrk="1" hangingPunct="1">
              <a:buFont typeface="Wingdings" pitchFamily="2" charset="2"/>
              <a:buChar char="v"/>
            </a:pPr>
            <a:r>
              <a:rPr lang="en-US" altLang="en-US" sz="2800" dirty="0" smtClean="0"/>
              <a:t>The </a:t>
            </a:r>
            <a:r>
              <a:rPr lang="en-US" altLang="en-US" sz="2800" dirty="0"/>
              <a:t>8 Wastes</a:t>
            </a:r>
          </a:p>
          <a:p>
            <a:pPr eaLnBrk="1" hangingPunct="1">
              <a:buFont typeface="Wingdings" pitchFamily="2" charset="2"/>
              <a:buChar char="v"/>
            </a:pPr>
            <a:r>
              <a:rPr lang="en-US" altLang="en-US" sz="2800" dirty="0"/>
              <a:t>Standard Work Exercise</a:t>
            </a:r>
          </a:p>
          <a:p>
            <a:pPr eaLnBrk="1" hangingPunct="1">
              <a:buFont typeface="Wingdings" pitchFamily="2" charset="2"/>
              <a:buChar char="v"/>
            </a:pPr>
            <a:r>
              <a:rPr lang="en-US" altLang="en-US" sz="2800" dirty="0"/>
              <a:t>Error Proofing</a:t>
            </a:r>
          </a:p>
          <a:p>
            <a:pPr eaLnBrk="1" hangingPunct="1">
              <a:buFont typeface="Wingdings" pitchFamily="2" charset="2"/>
              <a:buChar char="v"/>
            </a:pPr>
            <a:r>
              <a:rPr lang="en-US" altLang="en-US" sz="2800" dirty="0"/>
              <a:t>5S</a:t>
            </a:r>
          </a:p>
          <a:p>
            <a:pPr eaLnBrk="1" hangingPunct="1">
              <a:buFont typeface="Wingdings" pitchFamily="2" charset="2"/>
              <a:buChar char="v"/>
            </a:pPr>
            <a:r>
              <a:rPr lang="en-US" altLang="en-US" sz="2800" dirty="0"/>
              <a:t>Sustaining and Maintaining the Concepts</a:t>
            </a:r>
          </a:p>
          <a:p>
            <a:pPr eaLnBrk="1" hangingPunct="1">
              <a:buFont typeface="Wingdings" pitchFamily="2" charset="2"/>
              <a:buChar char="v"/>
            </a:pPr>
            <a:r>
              <a:rPr lang="en-US" altLang="en-US" sz="2800" dirty="0"/>
              <a:t>What will you do Monday</a:t>
            </a:r>
            <a:r>
              <a:rPr lang="en-US" altLang="en-US" sz="2800" dirty="0" smtClean="0"/>
              <a:t>?</a:t>
            </a:r>
            <a:endParaRPr lang="en-US" altLang="en-US" sz="2800" dirty="0"/>
          </a:p>
        </p:txBody>
      </p:sp>
      <p:sp>
        <p:nvSpPr>
          <p:cNvPr id="18437" name="Slide Number Placeholder 3"/>
          <p:cNvSpPr>
            <a:spLocks noGrp="1"/>
          </p:cNvSpPr>
          <p:nvPr>
            <p:ph type="sldNum" sz="quarter" idx="12"/>
          </p:nvPr>
        </p:nvSpPr>
        <p:spPr bwMode="auto">
          <a:xfrm>
            <a:off x="0" y="6510338"/>
            <a:ext cx="588963" cy="2286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fld id="{62BC75D8-29E7-4BAE-9904-45A2D1F5F938}" type="slidenum">
              <a:rPr lang="en-US" altLang="en-US" b="1"/>
              <a:pPr algn="ctr" eaLnBrk="1" hangingPunct="1"/>
              <a:t>10</a:t>
            </a:fld>
            <a:endParaRPr lang="en-US" altLang="en-US" b="1"/>
          </a:p>
        </p:txBody>
      </p:sp>
    </p:spTree>
  </p:cSld>
  <p:clrMapOvr>
    <a:masterClrMapping/>
  </p:clrMapOvr>
  <p:transition>
    <p:random/>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3" descr="5s_plant floor"/>
          <p:cNvPicPr>
            <a:picLocks noChangeAspect="1" noChangeArrowheads="1"/>
          </p:cNvPicPr>
          <p:nvPr/>
        </p:nvPicPr>
        <p:blipFill>
          <a:blip r:embed="rId3" cstate="screen">
            <a:extLst>
              <a:ext uri="{28A0092B-C50C-407E-A947-70E740481C1C}">
                <a14:useLocalDpi xmlns:a14="http://schemas.microsoft.com/office/drawing/2010/main" xmlns="" val="0"/>
              </a:ext>
            </a:extLst>
          </a:blip>
          <a:srcRect/>
          <a:stretch>
            <a:fillRect/>
          </a:stretch>
        </p:blipFill>
        <p:spPr bwMode="auto">
          <a:xfrm>
            <a:off x="942975" y="1539875"/>
            <a:ext cx="7269163" cy="5246688"/>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144386" name="Rectangle 2"/>
          <p:cNvSpPr>
            <a:spLocks noGrp="1" noChangeArrowheads="1"/>
          </p:cNvSpPr>
          <p:nvPr>
            <p:ph type="title" idx="4294967295"/>
          </p:nvPr>
        </p:nvSpPr>
        <p:spPr>
          <a:xfrm>
            <a:off x="294481" y="947737"/>
            <a:ext cx="8576563" cy="838200"/>
          </a:xfrm>
          <a:prstGeom prst="rect">
            <a:avLst/>
          </a:prstGeom>
          <a:effectLst>
            <a:glow rad="228600">
              <a:schemeClr val="accent1">
                <a:satMod val="175000"/>
                <a:alpha val="40000"/>
              </a:schemeClr>
            </a:glow>
          </a:effectLst>
          <a:extLst/>
        </p:spPr>
        <p:txBody>
          <a:bodyPr/>
          <a:lstStyle/>
          <a:p>
            <a:pPr>
              <a:defRPr/>
            </a:pPr>
            <a:r>
              <a:rPr lang="en-US" dirty="0" smtClean="0">
                <a:ln w="3175" cmpd="sng">
                  <a:solidFill>
                    <a:schemeClr val="tx2">
                      <a:lumMod val="75000"/>
                      <a:lumOff val="25000"/>
                    </a:schemeClr>
                  </a:solidFill>
                  <a:prstDash val="solid"/>
                </a:ln>
              </a:rPr>
              <a:t>This is what “clean” looks like…</a:t>
            </a:r>
            <a:endParaRPr lang="en-US" dirty="0">
              <a:ln w="3175" cmpd="sng">
                <a:solidFill>
                  <a:schemeClr val="tx2">
                    <a:lumMod val="75000"/>
                    <a:lumOff val="25000"/>
                  </a:schemeClr>
                </a:solidFill>
                <a:prstDash val="solid"/>
              </a:ln>
            </a:endParaRPr>
          </a:p>
        </p:txBody>
      </p:sp>
      <p:sp>
        <p:nvSpPr>
          <p:cNvPr id="95236" name="TextBox 1"/>
          <p:cNvSpPr txBox="1">
            <a:spLocks noChangeArrowheads="1"/>
          </p:cNvSpPr>
          <p:nvPr/>
        </p:nvSpPr>
        <p:spPr bwMode="auto">
          <a:xfrm>
            <a:off x="125413" y="109538"/>
            <a:ext cx="7478712"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4000" b="1" dirty="0">
                <a:cs typeface="Arial" pitchFamily="34" charset="0"/>
              </a:rPr>
              <a:t>5S (‘Do’ Phase)</a:t>
            </a:r>
          </a:p>
        </p:txBody>
      </p:sp>
      <p:sp>
        <p:nvSpPr>
          <p:cNvPr id="95237"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9FA49A61-B9AF-4E5A-AA40-140725309A13}" type="slidenum">
              <a:rPr lang="en-US" altLang="en-US">
                <a:solidFill>
                  <a:srgbClr val="1F497D"/>
                </a:solidFill>
                <a:latin typeface="Trebuchet MS" pitchFamily="34" charset="0"/>
              </a:rPr>
              <a:pPr eaLnBrk="1" hangingPunct="1"/>
              <a:t>100</a:t>
            </a:fld>
            <a:endParaRPr lang="en-US" altLang="en-US">
              <a:solidFill>
                <a:srgbClr val="1F497D"/>
              </a:solidFill>
              <a:latin typeface="Trebuchet MS" pitchFamily="34" charset="0"/>
            </a:endParaRPr>
          </a:p>
        </p:txBody>
      </p:sp>
      <p:sp>
        <p:nvSpPr>
          <p:cNvPr id="95238" name="Slide Number Placeholder 3"/>
          <p:cNvSpPr txBox="1">
            <a:spLocks/>
          </p:cNvSpPr>
          <p:nvPr/>
        </p:nvSpPr>
        <p:spPr bwMode="auto">
          <a:xfrm>
            <a:off x="0" y="6510338"/>
            <a:ext cx="588963"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fld id="{9092B47C-202F-4042-B9A1-E31E90A50D1C}" type="slidenum">
              <a:rPr lang="en-US" altLang="en-US" sz="1100" b="1">
                <a:cs typeface="Arial" pitchFamily="34" charset="0"/>
              </a:rPr>
              <a:pPr algn="ctr" eaLnBrk="1" hangingPunct="1"/>
              <a:t>100</a:t>
            </a:fld>
            <a:endParaRPr lang="en-US" altLang="en-US" sz="1100" b="1">
              <a:cs typeface="Arial" pitchFamily="34" charset="0"/>
            </a:endParaRPr>
          </a:p>
        </p:txBody>
      </p:sp>
    </p:spTree>
  </p:cSld>
  <p:clrMapOvr>
    <a:masterClrMapping/>
  </p:clrMapOvr>
  <p:transition>
    <p:random/>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609600" y="1143030"/>
            <a:ext cx="8172450" cy="457200"/>
          </a:xfrm>
        </p:spPr>
        <p:txBody>
          <a:bodyPr/>
          <a:lstStyle/>
          <a:p>
            <a:pPr>
              <a:defRPr/>
            </a:pPr>
            <a:r>
              <a:rPr lang="en-US" sz="2800" dirty="0" smtClean="0"/>
              <a:t>STANDARDIZE - Participation</a:t>
            </a:r>
          </a:p>
        </p:txBody>
      </p:sp>
      <p:sp>
        <p:nvSpPr>
          <p:cNvPr id="70659" name="Rectangle 3"/>
          <p:cNvSpPr>
            <a:spLocks noGrp="1" noChangeArrowheads="1"/>
          </p:cNvSpPr>
          <p:nvPr>
            <p:ph idx="1"/>
          </p:nvPr>
        </p:nvSpPr>
        <p:spPr>
          <a:xfrm>
            <a:off x="990600" y="1593850"/>
            <a:ext cx="7029450" cy="2873375"/>
          </a:xfrm>
        </p:spPr>
        <p:txBody>
          <a:bodyPr vert="horz" wrap="square" lIns="91440" tIns="45720" rIns="91440" bIns="45720" numCol="1" anchor="t" anchorCtr="0" compatLnSpc="1">
            <a:prstTxWarp prst="textNoShape">
              <a:avLst/>
            </a:prstTxWarp>
            <a:normAutofit/>
          </a:bodyPr>
          <a:lstStyle/>
          <a:p>
            <a:pPr algn="ctr">
              <a:lnSpc>
                <a:spcPct val="80000"/>
              </a:lnSpc>
              <a:spcBef>
                <a:spcPct val="0"/>
              </a:spcBef>
              <a:buFontTx/>
              <a:buNone/>
            </a:pPr>
            <a:endParaRPr lang="en-US" altLang="en-US" sz="2200" dirty="0" smtClean="0">
              <a:solidFill>
                <a:schemeClr val="tx2"/>
              </a:solidFill>
            </a:endParaRPr>
          </a:p>
          <a:p>
            <a:pPr algn="ctr">
              <a:lnSpc>
                <a:spcPct val="80000"/>
              </a:lnSpc>
              <a:spcBef>
                <a:spcPct val="0"/>
              </a:spcBef>
              <a:buFontTx/>
              <a:buNone/>
            </a:pPr>
            <a:r>
              <a:rPr lang="en-US" altLang="en-US" sz="3300" dirty="0" smtClean="0"/>
              <a:t>Good housekeeping habits should be </a:t>
            </a:r>
            <a:r>
              <a:rPr lang="en-US" altLang="en-US" sz="3300" b="1" dirty="0" smtClean="0"/>
              <a:t>everyone’s responsibility</a:t>
            </a:r>
            <a:r>
              <a:rPr lang="en-US" altLang="en-US" sz="3300" dirty="0" smtClean="0"/>
              <a:t>, including management and staff.</a:t>
            </a:r>
          </a:p>
          <a:p>
            <a:pPr algn="ctr">
              <a:lnSpc>
                <a:spcPct val="80000"/>
              </a:lnSpc>
              <a:spcBef>
                <a:spcPct val="0"/>
              </a:spcBef>
              <a:buFontTx/>
              <a:buNone/>
            </a:pPr>
            <a:endParaRPr lang="en-US" altLang="en-US" sz="3300" dirty="0" smtClean="0"/>
          </a:p>
          <a:p>
            <a:pPr algn="ctr">
              <a:lnSpc>
                <a:spcPct val="80000"/>
              </a:lnSpc>
              <a:spcBef>
                <a:spcPct val="0"/>
              </a:spcBef>
              <a:buFontTx/>
              <a:buNone/>
            </a:pPr>
            <a:r>
              <a:rPr lang="en-US" altLang="en-US" sz="3300" b="1" dirty="0" smtClean="0"/>
              <a:t>STANDARDS </a:t>
            </a:r>
            <a:r>
              <a:rPr lang="en-US" altLang="en-US" sz="3300" dirty="0" smtClean="0"/>
              <a:t>(expectations) </a:t>
            </a:r>
            <a:r>
              <a:rPr lang="en-US" altLang="en-US" sz="3300" b="1" dirty="0" smtClean="0"/>
              <a:t>must be set and visual.</a:t>
            </a:r>
          </a:p>
        </p:txBody>
      </p:sp>
      <p:sp>
        <p:nvSpPr>
          <p:cNvPr id="70660" name="WordArt 4"/>
          <p:cNvSpPr>
            <a:spLocks noChangeArrowheads="1" noChangeShapeType="1" noTextEdit="1"/>
          </p:cNvSpPr>
          <p:nvPr/>
        </p:nvSpPr>
        <p:spPr bwMode="auto">
          <a:xfrm>
            <a:off x="838200" y="4163295"/>
            <a:ext cx="7162800" cy="1981200"/>
          </a:xfrm>
          <a:prstGeom prst="rect">
            <a:avLst/>
          </a:prstGeom>
        </p:spPr>
        <p:txBody>
          <a:bodyPr wrap="none" fromWordArt="1">
            <a:prstTxWarp prst="textPlain">
              <a:avLst>
                <a:gd name="adj" fmla="val 50000"/>
              </a:avLst>
            </a:prstTxWarp>
            <a:scene3d>
              <a:camera prst="orthographicFront"/>
              <a:lightRig rig="flat" dir="tl"/>
            </a:scene3d>
            <a:sp3d contourW="19050" prstMaterial="clear">
              <a:bevelT w="50800" h="50800"/>
              <a:contourClr>
                <a:schemeClr val="accent5">
                  <a:tint val="70000"/>
                  <a:satMod val="180000"/>
                  <a:alpha val="70000"/>
                </a:schemeClr>
              </a:contourClr>
            </a:sp3d>
          </a:bodyPr>
          <a:lstStyle/>
          <a:p>
            <a:pPr algn="ctr">
              <a:defRPr/>
            </a:pPr>
            <a:r>
              <a:rPr lang="en-US" sz="3600" b="1" kern="10" dirty="0">
                <a:ln/>
                <a:solidFill>
                  <a:schemeClr val="accent5">
                    <a:tint val="50000"/>
                    <a:satMod val="180000"/>
                  </a:schemeClr>
                </a:solidFill>
                <a:latin typeface="Arial Black"/>
              </a:rPr>
              <a:t>Step 4</a:t>
            </a:r>
          </a:p>
        </p:txBody>
      </p:sp>
      <p:sp>
        <p:nvSpPr>
          <p:cNvPr id="96261" name="TextBox 1"/>
          <p:cNvSpPr txBox="1">
            <a:spLocks noChangeArrowheads="1"/>
          </p:cNvSpPr>
          <p:nvPr/>
        </p:nvSpPr>
        <p:spPr bwMode="auto">
          <a:xfrm>
            <a:off x="125413" y="109538"/>
            <a:ext cx="7478712"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4000" b="1" dirty="0">
                <a:cs typeface="Arial" pitchFamily="34" charset="0"/>
              </a:rPr>
              <a:t>5S Standardize</a:t>
            </a:r>
          </a:p>
        </p:txBody>
      </p:sp>
      <p:sp>
        <p:nvSpPr>
          <p:cNvPr id="96262" name="Slide Number Placeholder 3"/>
          <p:cNvSpPr>
            <a:spLocks noGrp="1"/>
          </p:cNvSpPr>
          <p:nvPr>
            <p:ph type="sldNum" sz="quarter" idx="12"/>
          </p:nvPr>
        </p:nvSpPr>
        <p:spPr bwMode="auto">
          <a:xfrm>
            <a:off x="0" y="6510338"/>
            <a:ext cx="588963" cy="2286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fld id="{FB7641EF-500F-469B-96F9-CC31AEBF02B4}" type="slidenum">
              <a:rPr lang="en-US" altLang="en-US" b="1">
                <a:cs typeface="Arial" pitchFamily="34" charset="0"/>
              </a:rPr>
              <a:pPr algn="ctr" eaLnBrk="1" hangingPunct="1"/>
              <a:t>101</a:t>
            </a:fld>
            <a:endParaRPr lang="en-US" altLang="en-US" b="1">
              <a:cs typeface="Arial" pitchFamily="34" charset="0"/>
            </a:endParaRPr>
          </a:p>
        </p:txBody>
      </p:sp>
    </p:spTree>
  </p:cSld>
  <p:clrMapOvr>
    <a:masterClrMapping/>
  </p:clrMapOvr>
  <p:transition>
    <p:random/>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13850" y="1032195"/>
            <a:ext cx="7524750" cy="609600"/>
          </a:xfrm>
        </p:spPr>
        <p:txBody>
          <a:bodyPr/>
          <a:lstStyle/>
          <a:p>
            <a:pPr algn="ctr">
              <a:defRPr/>
            </a:pPr>
            <a:r>
              <a:rPr lang="en-US" sz="2800" dirty="0" smtClean="0">
                <a:solidFill>
                  <a:schemeClr val="bg1"/>
                </a:solidFill>
                <a:latin typeface="Arial" pitchFamily="34" charset="0"/>
                <a:cs typeface="Arial" pitchFamily="34" charset="0"/>
              </a:rPr>
              <a:t>SUSTAIN – Self-discipline</a:t>
            </a:r>
          </a:p>
        </p:txBody>
      </p:sp>
      <p:sp>
        <p:nvSpPr>
          <p:cNvPr id="4100" name="Rectangle 3"/>
          <p:cNvSpPr>
            <a:spLocks noGrp="1" noChangeArrowheads="1"/>
          </p:cNvSpPr>
          <p:nvPr>
            <p:ph type="body" sz="half" idx="1"/>
          </p:nvPr>
        </p:nvSpPr>
        <p:spPr bwMode="auto">
          <a:xfrm>
            <a:off x="379413" y="1779588"/>
            <a:ext cx="7677007" cy="33369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80000"/>
              </a:lnSpc>
              <a:buFontTx/>
              <a:buNone/>
            </a:pPr>
            <a:r>
              <a:rPr lang="en-US" altLang="en-US" sz="2800" b="1" dirty="0" smtClean="0">
                <a:solidFill>
                  <a:schemeClr val="tx2"/>
                </a:solidFill>
                <a:latin typeface="Arial" pitchFamily="34" charset="0"/>
                <a:cs typeface="Arial" pitchFamily="34" charset="0"/>
              </a:rPr>
              <a:t>Requires self-discipline </a:t>
            </a:r>
          </a:p>
          <a:p>
            <a:pPr lvl="1">
              <a:lnSpc>
                <a:spcPct val="80000"/>
              </a:lnSpc>
            </a:pPr>
            <a:r>
              <a:rPr lang="en-US" altLang="en-US" sz="2800" i="1" dirty="0" smtClean="0">
                <a:solidFill>
                  <a:schemeClr val="tx2"/>
                </a:solidFill>
                <a:latin typeface="Arial" pitchFamily="34" charset="0"/>
                <a:cs typeface="Arial" pitchFamily="34" charset="0"/>
              </a:rPr>
              <a:t>Discipline is </a:t>
            </a:r>
            <a:r>
              <a:rPr lang="en-US" altLang="en-US" sz="2800" dirty="0" smtClean="0">
                <a:solidFill>
                  <a:schemeClr val="tx2"/>
                </a:solidFill>
                <a:latin typeface="Arial" pitchFamily="34" charset="0"/>
                <a:cs typeface="Arial" pitchFamily="34" charset="0"/>
              </a:rPr>
              <a:t>consistently</a:t>
            </a:r>
            <a:r>
              <a:rPr lang="en-US" altLang="en-US" sz="2800" i="1" dirty="0" smtClean="0">
                <a:solidFill>
                  <a:schemeClr val="tx2"/>
                </a:solidFill>
                <a:latin typeface="Arial" pitchFamily="34" charset="0"/>
                <a:cs typeface="Arial" pitchFamily="34" charset="0"/>
              </a:rPr>
              <a:t> working by the rules and standards of clearing, locating, and cleaning</a:t>
            </a:r>
            <a:r>
              <a:rPr lang="en-US" altLang="en-US" sz="2800" b="1" dirty="0" smtClean="0">
                <a:solidFill>
                  <a:schemeClr val="tx2"/>
                </a:solidFill>
                <a:latin typeface="Arial" pitchFamily="34" charset="0"/>
                <a:cs typeface="Arial" pitchFamily="34" charset="0"/>
              </a:rPr>
              <a:t> </a:t>
            </a:r>
            <a:r>
              <a:rPr lang="en-US" altLang="en-US" sz="2800" i="1" dirty="0" smtClean="0">
                <a:solidFill>
                  <a:schemeClr val="tx2"/>
                </a:solidFill>
                <a:latin typeface="Arial" pitchFamily="34" charset="0"/>
                <a:cs typeface="Arial" pitchFamily="34" charset="0"/>
              </a:rPr>
              <a:t>and</a:t>
            </a:r>
            <a:r>
              <a:rPr lang="en-US" altLang="en-US" sz="2800" dirty="0" smtClean="0">
                <a:solidFill>
                  <a:schemeClr val="tx2"/>
                </a:solidFill>
                <a:latin typeface="Arial" pitchFamily="34" charset="0"/>
                <a:cs typeface="Arial" pitchFamily="34" charset="0"/>
              </a:rPr>
              <a:t> </a:t>
            </a:r>
          </a:p>
          <a:p>
            <a:pPr algn="ctr">
              <a:lnSpc>
                <a:spcPct val="80000"/>
              </a:lnSpc>
              <a:buFontTx/>
              <a:buNone/>
            </a:pPr>
            <a:r>
              <a:rPr lang="en-US" altLang="en-US" sz="2800" b="1" dirty="0" smtClean="0">
                <a:solidFill>
                  <a:schemeClr val="tx2"/>
                </a:solidFill>
                <a:latin typeface="Arial" pitchFamily="34" charset="0"/>
                <a:cs typeface="Arial" pitchFamily="34" charset="0"/>
              </a:rPr>
              <a:t>commitment from </a:t>
            </a:r>
          </a:p>
          <a:p>
            <a:pPr algn="ctr">
              <a:lnSpc>
                <a:spcPct val="80000"/>
              </a:lnSpc>
              <a:buFontTx/>
              <a:buNone/>
            </a:pPr>
            <a:r>
              <a:rPr lang="en-US" altLang="en-US" sz="2800" b="1" dirty="0" smtClean="0">
                <a:solidFill>
                  <a:schemeClr val="tx2"/>
                </a:solidFill>
                <a:latin typeface="Arial" pitchFamily="34" charset="0"/>
                <a:cs typeface="Arial" pitchFamily="34" charset="0"/>
              </a:rPr>
              <a:t>everyone in the organization</a:t>
            </a:r>
          </a:p>
          <a:p>
            <a:pPr algn="ctr">
              <a:lnSpc>
                <a:spcPct val="80000"/>
              </a:lnSpc>
              <a:buFontTx/>
              <a:buNone/>
            </a:pPr>
            <a:endParaRPr lang="en-US" altLang="en-US" sz="2800" b="1" dirty="0">
              <a:solidFill>
                <a:schemeClr val="tx2"/>
              </a:solidFill>
              <a:latin typeface="Arial" pitchFamily="34" charset="0"/>
              <a:cs typeface="Arial" pitchFamily="34" charset="0"/>
            </a:endParaRPr>
          </a:p>
          <a:p>
            <a:pPr algn="ctr">
              <a:lnSpc>
                <a:spcPct val="80000"/>
              </a:lnSpc>
              <a:buFontTx/>
              <a:buNone/>
            </a:pPr>
            <a:r>
              <a:rPr lang="en-US" altLang="en-US" sz="2800" b="1" dirty="0" smtClean="0">
                <a:solidFill>
                  <a:schemeClr val="tx2"/>
                </a:solidFill>
                <a:latin typeface="Arial" pitchFamily="34" charset="0"/>
                <a:cs typeface="Arial" pitchFamily="34" charset="0"/>
              </a:rPr>
              <a:t>“Inspect what you expect”</a:t>
            </a:r>
          </a:p>
        </p:txBody>
      </p:sp>
      <p:graphicFrame>
        <p:nvGraphicFramePr>
          <p:cNvPr id="4098" name="Object 5"/>
          <p:cNvGraphicFramePr>
            <a:graphicFrameLocks noGrp="1"/>
          </p:cNvGraphicFramePr>
          <p:nvPr>
            <p:ph type="clipArt" sz="half" idx="2"/>
          </p:nvPr>
        </p:nvGraphicFramePr>
        <p:xfrm>
          <a:off x="7391400" y="238125"/>
          <a:ext cx="1752600" cy="2493963"/>
        </p:xfrm>
        <a:graphic>
          <a:graphicData uri="http://schemas.openxmlformats.org/presentationml/2006/ole">
            <p:oleObj spid="_x0000_s4169" name="Clip" r:id="rId3" imgW="2497138" imgH="3552825" progId="">
              <p:embed/>
            </p:oleObj>
          </a:graphicData>
        </a:graphic>
      </p:graphicFrame>
      <p:sp>
        <p:nvSpPr>
          <p:cNvPr id="79876" name="WordArt 4"/>
          <p:cNvSpPr>
            <a:spLocks noChangeArrowheads="1" noChangeShapeType="1" noTextEdit="1"/>
          </p:cNvSpPr>
          <p:nvPr/>
        </p:nvSpPr>
        <p:spPr bwMode="auto">
          <a:xfrm>
            <a:off x="1193871" y="5117910"/>
            <a:ext cx="6134977" cy="1421450"/>
          </a:xfrm>
          <a:prstGeom prst="rect">
            <a:avLst/>
          </a:prstGeom>
        </p:spPr>
        <p:txBody>
          <a:bodyPr wrap="none" fromWordArt="1">
            <a:prstTxWarp prst="textPlain">
              <a:avLst>
                <a:gd name="adj" fmla="val 50000"/>
              </a:avLst>
            </a:prstTxWarp>
            <a:scene3d>
              <a:camera prst="orthographicFront"/>
              <a:lightRig rig="flat" dir="tl"/>
            </a:scene3d>
            <a:sp3d contourW="19050" prstMaterial="clear">
              <a:bevelT w="50800" h="50800"/>
              <a:contourClr>
                <a:schemeClr val="accent5">
                  <a:tint val="70000"/>
                  <a:satMod val="180000"/>
                  <a:alpha val="70000"/>
                </a:schemeClr>
              </a:contourClr>
            </a:sp3d>
          </a:bodyPr>
          <a:lstStyle/>
          <a:p>
            <a:pPr algn="ctr">
              <a:defRPr/>
            </a:pPr>
            <a:r>
              <a:rPr lang="en-US" sz="2800" b="1" kern="10" dirty="0">
                <a:ln/>
                <a:solidFill>
                  <a:schemeClr val="accent5">
                    <a:tint val="50000"/>
                    <a:satMod val="180000"/>
                  </a:schemeClr>
                </a:solidFill>
                <a:cs typeface="Arial" pitchFamily="34" charset="0"/>
              </a:rPr>
              <a:t>Step 5</a:t>
            </a:r>
          </a:p>
        </p:txBody>
      </p:sp>
      <p:sp>
        <p:nvSpPr>
          <p:cNvPr id="4102" name="WordArt 6"/>
          <p:cNvSpPr>
            <a:spLocks noChangeArrowheads="1" noChangeShapeType="1" noTextEdit="1"/>
          </p:cNvSpPr>
          <p:nvPr/>
        </p:nvSpPr>
        <p:spPr bwMode="auto">
          <a:xfrm>
            <a:off x="7772400" y="762000"/>
            <a:ext cx="838200" cy="152400"/>
          </a:xfrm>
          <a:prstGeom prst="rect">
            <a:avLst/>
          </a:prstGeom>
        </p:spPr>
        <p:txBody>
          <a:bodyPr wrap="none" fromWordArt="1">
            <a:prstTxWarp prst="textPlain">
              <a:avLst>
                <a:gd name="adj" fmla="val 50000"/>
              </a:avLst>
            </a:prstTxWarp>
          </a:bodyPr>
          <a:lstStyle/>
          <a:p>
            <a:pPr algn="ctr"/>
            <a:r>
              <a:rPr lang="en-US" sz="2800" kern="10">
                <a:ln w="9525">
                  <a:solidFill>
                    <a:srgbClr val="000000"/>
                  </a:solidFill>
                  <a:round/>
                  <a:headEnd/>
                  <a:tailEnd/>
                </a:ln>
                <a:solidFill>
                  <a:srgbClr val="000000"/>
                </a:solidFill>
                <a:latin typeface="Arial"/>
                <a:cs typeface="Arial"/>
              </a:rPr>
              <a:t>Sustain</a:t>
            </a:r>
          </a:p>
        </p:txBody>
      </p:sp>
      <p:sp>
        <p:nvSpPr>
          <p:cNvPr id="4103" name="TextBox 1"/>
          <p:cNvSpPr txBox="1">
            <a:spLocks noChangeArrowheads="1"/>
          </p:cNvSpPr>
          <p:nvPr/>
        </p:nvSpPr>
        <p:spPr bwMode="auto">
          <a:xfrm>
            <a:off x="125413" y="109538"/>
            <a:ext cx="7478712"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4000" b="1">
                <a:cs typeface="Arial" pitchFamily="34" charset="0"/>
              </a:rPr>
              <a:t>5S Sustain</a:t>
            </a:r>
          </a:p>
        </p:txBody>
      </p:sp>
      <p:sp>
        <p:nvSpPr>
          <p:cNvPr id="4104"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0305A1FA-E590-4325-984D-703906022023}" type="slidenum">
              <a:rPr lang="en-US" altLang="en-US">
                <a:solidFill>
                  <a:srgbClr val="1F497D"/>
                </a:solidFill>
                <a:latin typeface="Trebuchet MS" pitchFamily="34" charset="0"/>
              </a:rPr>
              <a:pPr eaLnBrk="1" hangingPunct="1"/>
              <a:t>102</a:t>
            </a:fld>
            <a:endParaRPr lang="en-US" altLang="en-US">
              <a:solidFill>
                <a:srgbClr val="1F497D"/>
              </a:solidFill>
              <a:latin typeface="Trebuchet MS" pitchFamily="34" charset="0"/>
            </a:endParaRPr>
          </a:p>
        </p:txBody>
      </p:sp>
      <p:sp>
        <p:nvSpPr>
          <p:cNvPr id="4105" name="Slide Number Placeholder 3"/>
          <p:cNvSpPr txBox="1">
            <a:spLocks/>
          </p:cNvSpPr>
          <p:nvPr/>
        </p:nvSpPr>
        <p:spPr bwMode="auto">
          <a:xfrm>
            <a:off x="0" y="6510338"/>
            <a:ext cx="588963"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fld id="{000E070A-A90A-437A-BEA4-F3C062A103AD}" type="slidenum">
              <a:rPr lang="en-US" altLang="en-US" sz="1100" b="1">
                <a:cs typeface="Arial" pitchFamily="34" charset="0"/>
              </a:rPr>
              <a:pPr algn="ctr" eaLnBrk="1" hangingPunct="1"/>
              <a:t>102</a:t>
            </a:fld>
            <a:endParaRPr lang="en-US" altLang="en-US" sz="1100" b="1">
              <a:cs typeface="Arial" pitchFamily="34" charset="0"/>
            </a:endParaRPr>
          </a:p>
        </p:txBody>
      </p:sp>
    </p:spTree>
  </p:cSld>
  <p:clrMapOvr>
    <a:masterClrMapping/>
  </p:clrMapOvr>
  <p:transition spd="med">
    <p:random/>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2133600" y="1077800"/>
            <a:ext cx="6584950" cy="577850"/>
          </a:xfrm>
        </p:spPr>
        <p:txBody>
          <a:bodyPr/>
          <a:lstStyle/>
          <a:p>
            <a:pPr>
              <a:defRPr/>
            </a:pPr>
            <a:r>
              <a:rPr lang="en-US" sz="2800" dirty="0" smtClean="0"/>
              <a:t>Example: 5S Audit Scorecard</a:t>
            </a:r>
          </a:p>
        </p:txBody>
      </p:sp>
      <p:graphicFrame>
        <p:nvGraphicFramePr>
          <p:cNvPr id="5122" name="Object 3"/>
          <p:cNvGraphicFramePr>
            <a:graphicFrameLocks noChangeAspect="1"/>
          </p:cNvGraphicFramePr>
          <p:nvPr/>
        </p:nvGraphicFramePr>
        <p:xfrm>
          <a:off x="990600" y="1620838"/>
          <a:ext cx="6167438" cy="5130800"/>
        </p:xfrm>
        <a:graphic>
          <a:graphicData uri="http://schemas.openxmlformats.org/presentationml/2006/ole">
            <p:oleObj spid="_x0000_s5188" name="Document" r:id="rId3" imgW="9750552" imgH="8734044" progId="Word.Document.8">
              <p:embed/>
            </p:oleObj>
          </a:graphicData>
        </a:graphic>
      </p:graphicFrame>
      <p:sp>
        <p:nvSpPr>
          <p:cNvPr id="5124" name="TextBox 1"/>
          <p:cNvSpPr txBox="1">
            <a:spLocks noChangeArrowheads="1"/>
          </p:cNvSpPr>
          <p:nvPr/>
        </p:nvSpPr>
        <p:spPr bwMode="auto">
          <a:xfrm>
            <a:off x="125413" y="109538"/>
            <a:ext cx="7478712"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4000" b="1">
                <a:cs typeface="Arial" pitchFamily="34" charset="0"/>
              </a:rPr>
              <a:t>5S</a:t>
            </a:r>
          </a:p>
        </p:txBody>
      </p:sp>
      <p:sp>
        <p:nvSpPr>
          <p:cNvPr id="5125" name="Slide Number Placeholder 3"/>
          <p:cNvSpPr>
            <a:spLocks noGrp="1"/>
          </p:cNvSpPr>
          <p:nvPr>
            <p:ph type="sldNum" sz="quarter" idx="12"/>
          </p:nvPr>
        </p:nvSpPr>
        <p:spPr bwMode="auto">
          <a:xfrm>
            <a:off x="0" y="6510338"/>
            <a:ext cx="588963" cy="2286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fld id="{090468F1-FE40-41F5-AEE9-CDA796A38952}" type="slidenum">
              <a:rPr lang="en-US" altLang="en-US" b="1">
                <a:cs typeface="Arial" pitchFamily="34" charset="0"/>
              </a:rPr>
              <a:pPr algn="ctr" eaLnBrk="1" hangingPunct="1"/>
              <a:t>103</a:t>
            </a:fld>
            <a:endParaRPr lang="en-US" altLang="en-US" b="1">
              <a:cs typeface="Arial" pitchFamily="34" charset="0"/>
            </a:endParaRPr>
          </a:p>
        </p:txBody>
      </p:sp>
    </p:spTree>
  </p:cSld>
  <p:clrMapOvr>
    <a:masterClrMapping/>
  </p:clrMapOvr>
  <p:transition>
    <p:random/>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Number Placeholder 4"/>
          <p:cNvSpPr>
            <a:spLocks noGrp="1"/>
          </p:cNvSpPr>
          <p:nvPr>
            <p:ph type="sldNum" sz="quarter" idx="12"/>
          </p:nvPr>
        </p:nvSpPr>
        <p:spPr bwMode="auto">
          <a:xfrm>
            <a:off x="7924800" y="6356350"/>
            <a:ext cx="7620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B2D18958-A03A-4269-A380-98DDC6A54BA5}" type="slidenum">
              <a:rPr lang="en-US" altLang="en-US">
                <a:solidFill>
                  <a:srgbClr val="1F497D"/>
                </a:solidFill>
                <a:latin typeface="Trebuchet MS" pitchFamily="34" charset="0"/>
              </a:rPr>
              <a:pPr eaLnBrk="1" hangingPunct="1"/>
              <a:t>104</a:t>
            </a:fld>
            <a:endParaRPr lang="en-US" altLang="en-US">
              <a:solidFill>
                <a:srgbClr val="1F497D"/>
              </a:solidFill>
              <a:latin typeface="Trebuchet MS" pitchFamily="34" charset="0"/>
            </a:endParaRPr>
          </a:p>
        </p:txBody>
      </p:sp>
      <p:pic>
        <p:nvPicPr>
          <p:cNvPr id="97283" name="Picture 4"/>
          <p:cNvPicPr>
            <a:picLocks noChangeAspect="1" noChangeArrowheads="1"/>
          </p:cNvPicPr>
          <p:nvPr/>
        </p:nvPicPr>
        <p:blipFill>
          <a:blip r:embed="rId3" cstate="screen">
            <a:extLst>
              <a:ext uri="{28A0092B-C50C-407E-A947-70E740481C1C}">
                <a14:useLocalDpi xmlns:a14="http://schemas.microsoft.com/office/drawing/2010/main" xmlns="" val="0"/>
              </a:ext>
            </a:extLst>
          </a:blip>
          <a:srcRect/>
          <a:stretch>
            <a:fillRect/>
          </a:stretch>
        </p:blipFill>
        <p:spPr bwMode="auto">
          <a:xfrm>
            <a:off x="285750" y="147638"/>
            <a:ext cx="7758113" cy="5816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7284" name="Slide Number Placeholder 3"/>
          <p:cNvSpPr txBox="1">
            <a:spLocks/>
          </p:cNvSpPr>
          <p:nvPr/>
        </p:nvSpPr>
        <p:spPr bwMode="auto">
          <a:xfrm>
            <a:off x="0" y="6510338"/>
            <a:ext cx="588963"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fld id="{06CA2835-5F8C-4A1C-A374-CCD2B513E475}" type="slidenum">
              <a:rPr lang="en-US" altLang="en-US" sz="1100" b="1">
                <a:cs typeface="Arial" pitchFamily="34" charset="0"/>
              </a:rPr>
              <a:pPr algn="ctr" eaLnBrk="1" hangingPunct="1"/>
              <a:t>104</a:t>
            </a:fld>
            <a:endParaRPr lang="en-US" altLang="en-US" sz="1100" b="1">
              <a:cs typeface="Arial" pitchFamily="34" charset="0"/>
            </a:endParaRPr>
          </a:p>
        </p:txBody>
      </p:sp>
      <p:sp>
        <p:nvSpPr>
          <p:cNvPr id="97285" name="Rectangle 1"/>
          <p:cNvSpPr>
            <a:spLocks noChangeArrowheads="1"/>
          </p:cNvSpPr>
          <p:nvPr/>
        </p:nvSpPr>
        <p:spPr bwMode="auto">
          <a:xfrm>
            <a:off x="588963" y="4999038"/>
            <a:ext cx="4572000" cy="1755775"/>
          </a:xfrm>
          <a:prstGeom prst="rect">
            <a:avLst/>
          </a:prstGeom>
          <a:solidFill>
            <a:schemeClr val="bg1"/>
          </a:solidFill>
          <a:ln w="9525">
            <a:solidFill>
              <a:schemeClr val="accent1"/>
            </a:solidFill>
            <a:miter lim="800000"/>
            <a:headEnd/>
            <a:tailEnd/>
          </a:ln>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buFont typeface="Wingdings" pitchFamily="2" charset="2"/>
              <a:buChar char="v"/>
            </a:pPr>
            <a:r>
              <a:rPr lang="en-US" altLang="en-US"/>
              <a:t>All Lean projects should have some sort of display board or area, but 5S is the BEST way to show progress….  </a:t>
            </a:r>
            <a:r>
              <a:rPr lang="en-US" altLang="en-US" i="1">
                <a:solidFill>
                  <a:srgbClr val="FF0000"/>
                </a:solidFill>
              </a:rPr>
              <a:t>(Before &amp; After)</a:t>
            </a:r>
          </a:p>
          <a:p>
            <a:pPr eaLnBrk="1" hangingPunct="1">
              <a:buFont typeface="Wingdings" pitchFamily="2" charset="2"/>
              <a:buChar char="v"/>
            </a:pPr>
            <a:r>
              <a:rPr lang="en-US" altLang="en-US"/>
              <a:t>Plan in advance to start this board and have it evolve as the project progresses.</a:t>
            </a:r>
          </a:p>
        </p:txBody>
      </p:sp>
      <p:sp>
        <p:nvSpPr>
          <p:cNvPr id="2" name="TextBox 1"/>
          <p:cNvSpPr txBox="1"/>
          <p:nvPr/>
        </p:nvSpPr>
        <p:spPr>
          <a:xfrm>
            <a:off x="1" y="68234"/>
            <a:ext cx="8720920" cy="461665"/>
          </a:xfrm>
          <a:prstGeom prst="rect">
            <a:avLst/>
          </a:prstGeom>
          <a:solidFill>
            <a:schemeClr val="bg1"/>
          </a:solidFill>
        </p:spPr>
        <p:txBody>
          <a:bodyPr wrap="square" rtlCol="0">
            <a:spAutoFit/>
          </a:bodyPr>
          <a:lstStyle/>
          <a:p>
            <a:pPr algn="ctr"/>
            <a:r>
              <a:rPr lang="en-US" sz="2400" dirty="0" smtClean="0"/>
              <a:t>One way to show progress</a:t>
            </a:r>
            <a:endParaRPr lang="en-US" sz="2400" dirty="0"/>
          </a:p>
        </p:txBody>
      </p:sp>
    </p:spTree>
  </p:cSld>
  <p:clrMapOvr>
    <a:masterClrMapping/>
  </p:clrMapOvr>
  <p:transition>
    <p:random/>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Content Placeholder 2"/>
          <p:cNvSpPr>
            <a:spLocks noGrp="1"/>
          </p:cNvSpPr>
          <p:nvPr>
            <p:ph sz="half" idx="4294967295"/>
          </p:nvPr>
        </p:nvSpPr>
        <p:spPr bwMode="auto">
          <a:xfrm>
            <a:off x="0" y="1487488"/>
            <a:ext cx="4668838" cy="3903662"/>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buClr>
                <a:schemeClr val="tx1"/>
              </a:buClr>
              <a:buFont typeface="Wingdings" pitchFamily="2" charset="2"/>
              <a:buChar char="v"/>
            </a:pPr>
            <a:r>
              <a:rPr lang="en-US" altLang="en-US" sz="2400" b="1" smtClean="0">
                <a:latin typeface="Arial" pitchFamily="34" charset="0"/>
                <a:cs typeface="Arial" pitchFamily="34" charset="0"/>
              </a:rPr>
              <a:t>1)  Sort</a:t>
            </a:r>
            <a:r>
              <a:rPr lang="en-US" altLang="en-US" sz="2400" smtClean="0">
                <a:latin typeface="Arial" pitchFamily="34" charset="0"/>
                <a:cs typeface="Arial" pitchFamily="34" charset="0"/>
              </a:rPr>
              <a:t> (Sort through &amp; Sort out)</a:t>
            </a:r>
          </a:p>
          <a:p>
            <a:pPr>
              <a:buClr>
                <a:schemeClr val="tx1"/>
              </a:buClr>
              <a:buFont typeface="Wingdings" pitchFamily="2" charset="2"/>
              <a:buChar char="v"/>
            </a:pPr>
            <a:r>
              <a:rPr lang="en-US" altLang="en-US" sz="2400" smtClean="0">
                <a:latin typeface="Arial" pitchFamily="34" charset="0"/>
                <a:cs typeface="Arial" pitchFamily="34" charset="0"/>
              </a:rPr>
              <a:t>Keep what’s needed -- eliminate what’s not…</a:t>
            </a:r>
          </a:p>
          <a:p>
            <a:pPr>
              <a:buClr>
                <a:schemeClr val="tx1"/>
              </a:buClr>
              <a:buFont typeface="Wingdings" pitchFamily="2" charset="2"/>
              <a:buChar char="v"/>
            </a:pPr>
            <a:r>
              <a:rPr lang="en-US" altLang="en-US" sz="2400" b="1" smtClean="0">
                <a:latin typeface="Arial" pitchFamily="34" charset="0"/>
                <a:cs typeface="Arial" pitchFamily="34" charset="0"/>
              </a:rPr>
              <a:t>2)  Straighten</a:t>
            </a:r>
            <a:r>
              <a:rPr lang="en-US" altLang="en-US" sz="2400" smtClean="0">
                <a:latin typeface="Arial" pitchFamily="34" charset="0"/>
                <a:cs typeface="Arial" pitchFamily="34" charset="0"/>
              </a:rPr>
              <a:t> (Set-in-Order &amp; Set Limits)</a:t>
            </a:r>
          </a:p>
          <a:p>
            <a:pPr>
              <a:buClr>
                <a:schemeClr val="tx1"/>
              </a:buClr>
              <a:buFont typeface="Wingdings" pitchFamily="2" charset="2"/>
              <a:buChar char="v"/>
            </a:pPr>
            <a:r>
              <a:rPr lang="en-US" altLang="en-US" sz="2400" smtClean="0">
                <a:latin typeface="Arial" pitchFamily="34" charset="0"/>
                <a:cs typeface="Arial" pitchFamily="34" charset="0"/>
              </a:rPr>
              <a:t>Where shall we put it?  How shall we store it?</a:t>
            </a:r>
          </a:p>
          <a:p>
            <a:pPr>
              <a:buClr>
                <a:schemeClr val="tx1"/>
              </a:buClr>
              <a:buFont typeface="Wingdings" pitchFamily="2" charset="2"/>
              <a:buChar char="v"/>
            </a:pPr>
            <a:r>
              <a:rPr lang="en-US" altLang="en-US" sz="2400" b="1" smtClean="0">
                <a:latin typeface="Arial" pitchFamily="34" charset="0"/>
                <a:cs typeface="Arial" pitchFamily="34" charset="0"/>
              </a:rPr>
              <a:t>3)  Shine</a:t>
            </a:r>
            <a:r>
              <a:rPr lang="en-US" altLang="en-US" sz="2400" smtClean="0">
                <a:latin typeface="Arial" pitchFamily="34" charset="0"/>
                <a:cs typeface="Arial" pitchFamily="34" charset="0"/>
              </a:rPr>
              <a:t> (and inspect through cleaning)</a:t>
            </a:r>
          </a:p>
          <a:p>
            <a:pPr>
              <a:buClr>
                <a:schemeClr val="tx1"/>
              </a:buClr>
              <a:buFont typeface="Wingdings" pitchFamily="2" charset="2"/>
              <a:buChar char="v"/>
            </a:pPr>
            <a:r>
              <a:rPr lang="en-US" altLang="en-US" sz="2400" smtClean="0">
                <a:latin typeface="Arial" pitchFamily="34" charset="0"/>
                <a:cs typeface="Arial" pitchFamily="34" charset="0"/>
              </a:rPr>
              <a:t>Clean it up and prepare to keep it clean.</a:t>
            </a:r>
          </a:p>
          <a:p>
            <a:pPr>
              <a:buClr>
                <a:schemeClr val="tx1"/>
              </a:buClr>
              <a:buFont typeface="Wingdings" pitchFamily="2" charset="2"/>
              <a:buChar char="v"/>
            </a:pPr>
            <a:endParaRPr lang="en-US" altLang="en-US" sz="2400" smtClean="0">
              <a:latin typeface="Arial" pitchFamily="34" charset="0"/>
              <a:cs typeface="Arial" pitchFamily="34" charset="0"/>
            </a:endParaRPr>
          </a:p>
        </p:txBody>
      </p:sp>
      <p:sp>
        <p:nvSpPr>
          <p:cNvPr id="64515" name="Content Placeholder 4"/>
          <p:cNvSpPr>
            <a:spLocks noGrp="1"/>
          </p:cNvSpPr>
          <p:nvPr>
            <p:ph sz="half" idx="4294967295"/>
          </p:nvPr>
        </p:nvSpPr>
        <p:spPr bwMode="auto">
          <a:xfrm>
            <a:off x="4597400" y="1487488"/>
            <a:ext cx="4481513" cy="3903662"/>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buClr>
                <a:schemeClr val="tx1"/>
              </a:buClr>
              <a:buFont typeface="Wingdings" pitchFamily="2" charset="2"/>
              <a:buChar char="v"/>
            </a:pPr>
            <a:r>
              <a:rPr lang="en-US" altLang="en-US" sz="2400" b="1" smtClean="0">
                <a:latin typeface="Arial" pitchFamily="34" charset="0"/>
                <a:cs typeface="Arial" pitchFamily="34" charset="0"/>
              </a:rPr>
              <a:t>4) Standardize</a:t>
            </a:r>
            <a:r>
              <a:rPr lang="en-US" altLang="en-US" sz="2400" smtClean="0">
                <a:latin typeface="Arial" pitchFamily="34" charset="0"/>
                <a:cs typeface="Arial" pitchFamily="34" charset="0"/>
              </a:rPr>
              <a:t> (and share information)</a:t>
            </a:r>
          </a:p>
          <a:p>
            <a:pPr>
              <a:buClr>
                <a:schemeClr val="tx1"/>
              </a:buClr>
              <a:buFont typeface="Wingdings" pitchFamily="2" charset="2"/>
              <a:buChar char="v"/>
            </a:pPr>
            <a:r>
              <a:rPr lang="en-US" altLang="en-US" sz="2400" smtClean="0">
                <a:latin typeface="Arial" pitchFamily="34" charset="0"/>
                <a:cs typeface="Arial" pitchFamily="34" charset="0"/>
              </a:rPr>
              <a:t>Design and implement Visual Controls</a:t>
            </a:r>
          </a:p>
          <a:p>
            <a:pPr>
              <a:buClr>
                <a:schemeClr val="tx1"/>
              </a:buClr>
              <a:buFont typeface="Wingdings" pitchFamily="2" charset="2"/>
              <a:buChar char="v"/>
            </a:pPr>
            <a:r>
              <a:rPr lang="en-US" altLang="en-US" sz="2400" smtClean="0">
                <a:latin typeface="Arial" pitchFamily="34" charset="0"/>
                <a:cs typeface="Arial" pitchFamily="34" charset="0"/>
              </a:rPr>
              <a:t>Standardize tools and procedures</a:t>
            </a:r>
          </a:p>
          <a:p>
            <a:pPr>
              <a:buClr>
                <a:schemeClr val="tx1"/>
              </a:buClr>
              <a:buFont typeface="Wingdings" pitchFamily="2" charset="2"/>
              <a:buChar char="v"/>
            </a:pPr>
            <a:r>
              <a:rPr lang="en-US" altLang="en-US" sz="2400" b="1" smtClean="0">
                <a:latin typeface="Arial" pitchFamily="34" charset="0"/>
                <a:cs typeface="Arial" pitchFamily="34" charset="0"/>
              </a:rPr>
              <a:t>5) Sustain</a:t>
            </a:r>
            <a:r>
              <a:rPr lang="en-US" altLang="en-US" sz="2400" smtClean="0">
                <a:latin typeface="Arial" pitchFamily="34" charset="0"/>
                <a:cs typeface="Arial" pitchFamily="34" charset="0"/>
              </a:rPr>
              <a:t> (Self-Discipline)</a:t>
            </a:r>
          </a:p>
          <a:p>
            <a:pPr>
              <a:buClr>
                <a:schemeClr val="tx1"/>
              </a:buClr>
              <a:buFont typeface="Wingdings" pitchFamily="2" charset="2"/>
              <a:buChar char="v"/>
            </a:pPr>
            <a:r>
              <a:rPr lang="en-US" altLang="en-US" sz="2400" smtClean="0">
                <a:latin typeface="Arial" pitchFamily="34" charset="0"/>
                <a:cs typeface="Arial" pitchFamily="34" charset="0"/>
              </a:rPr>
              <a:t>Train everyone to new standards</a:t>
            </a:r>
          </a:p>
          <a:p>
            <a:pPr>
              <a:buClr>
                <a:schemeClr val="tx1"/>
              </a:buClr>
              <a:buFont typeface="Wingdings" pitchFamily="2" charset="2"/>
              <a:buChar char="v"/>
            </a:pPr>
            <a:r>
              <a:rPr lang="en-US" altLang="en-US" sz="2400" smtClean="0">
                <a:latin typeface="Arial" pitchFamily="34" charset="0"/>
                <a:cs typeface="Arial" pitchFamily="34" charset="0"/>
              </a:rPr>
              <a:t>Audit system</a:t>
            </a:r>
          </a:p>
          <a:p>
            <a:pPr>
              <a:buClr>
                <a:schemeClr val="tx1"/>
              </a:buClr>
              <a:buFont typeface="Wingdings" pitchFamily="2" charset="2"/>
              <a:buChar char="v"/>
            </a:pPr>
            <a:r>
              <a:rPr lang="en-US" altLang="en-US" sz="2400" smtClean="0">
                <a:latin typeface="Arial" pitchFamily="34" charset="0"/>
                <a:cs typeface="Arial" pitchFamily="34" charset="0"/>
              </a:rPr>
              <a:t>Continue to improve</a:t>
            </a:r>
          </a:p>
          <a:p>
            <a:pPr>
              <a:buClr>
                <a:schemeClr val="tx1"/>
              </a:buClr>
              <a:buFont typeface="Wingdings" pitchFamily="2" charset="2"/>
              <a:buChar char="v"/>
            </a:pPr>
            <a:endParaRPr lang="en-US" altLang="en-US" sz="2400" smtClean="0">
              <a:latin typeface="Arial" pitchFamily="34" charset="0"/>
              <a:cs typeface="Arial" pitchFamily="34" charset="0"/>
            </a:endParaRPr>
          </a:p>
          <a:p>
            <a:pPr>
              <a:buClr>
                <a:schemeClr val="tx1"/>
              </a:buClr>
              <a:buFont typeface="Wingdings" pitchFamily="2" charset="2"/>
              <a:buChar char="v"/>
            </a:pPr>
            <a:endParaRPr lang="en-US" altLang="en-US" sz="2400" smtClean="0">
              <a:latin typeface="Arial" pitchFamily="34" charset="0"/>
              <a:cs typeface="Arial" pitchFamily="34" charset="0"/>
            </a:endParaRPr>
          </a:p>
        </p:txBody>
      </p:sp>
      <p:sp>
        <p:nvSpPr>
          <p:cNvPr id="6" name="Rectangle 5"/>
          <p:cNvSpPr/>
          <p:nvPr/>
        </p:nvSpPr>
        <p:spPr>
          <a:xfrm>
            <a:off x="952866" y="965340"/>
            <a:ext cx="2360509" cy="523220"/>
          </a:xfrm>
          <a:prstGeom prst="rect">
            <a:avLst/>
          </a:prstGeom>
          <a:noFill/>
        </p:spPr>
        <p:txBody>
          <a:bodyPr>
            <a:spAutoFit/>
          </a:bodyPr>
          <a:lstStyle/>
          <a:p>
            <a:pPr algn="ctr">
              <a:defRPr/>
            </a:pPr>
            <a:r>
              <a:rPr lang="en-US" sz="28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Arial" pitchFamily="34" charset="0"/>
              </a:rPr>
              <a:t>To Do </a:t>
            </a:r>
            <a:r>
              <a:rPr lang="en-US" sz="28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Arial" pitchFamily="34" charset="0"/>
              </a:rPr>
              <a:t>Steps</a:t>
            </a:r>
          </a:p>
        </p:txBody>
      </p:sp>
      <p:sp>
        <p:nvSpPr>
          <p:cNvPr id="7" name="Rectangle 6"/>
          <p:cNvSpPr/>
          <p:nvPr/>
        </p:nvSpPr>
        <p:spPr>
          <a:xfrm>
            <a:off x="4700392" y="965340"/>
            <a:ext cx="3408001" cy="523220"/>
          </a:xfrm>
          <a:prstGeom prst="rect">
            <a:avLst/>
          </a:prstGeom>
          <a:noFill/>
        </p:spPr>
        <p:txBody>
          <a:bodyPr>
            <a:spAutoFit/>
          </a:bodyPr>
          <a:lstStyle/>
          <a:p>
            <a:pPr algn="ctr">
              <a:defRPr/>
            </a:pPr>
            <a:r>
              <a:rPr lang="en-US" sz="28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Arial" pitchFamily="34" charset="0"/>
              </a:rPr>
              <a:t>To</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Arial" pitchFamily="34" charset="0"/>
              </a:rPr>
              <a:t> </a:t>
            </a:r>
            <a:r>
              <a:rPr lang="en-US" sz="28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Arial" pitchFamily="34" charset="0"/>
              </a:rPr>
              <a:t>Maintain</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Arial" pitchFamily="34" charset="0"/>
              </a:rPr>
              <a:t> </a:t>
            </a:r>
            <a:r>
              <a:rPr lang="en-US" sz="28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Arial" pitchFamily="34" charset="0"/>
              </a:rPr>
              <a:t>Steps</a:t>
            </a:r>
          </a:p>
        </p:txBody>
      </p:sp>
      <p:cxnSp>
        <p:nvCxnSpPr>
          <p:cNvPr id="9" name="Straight Connector 8"/>
          <p:cNvCxnSpPr/>
          <p:nvPr/>
        </p:nvCxnSpPr>
        <p:spPr bwMode="auto">
          <a:xfrm flipV="1">
            <a:off x="4454525" y="1290638"/>
            <a:ext cx="0" cy="5303837"/>
          </a:xfrm>
          <a:prstGeom prst="line">
            <a:avLst/>
          </a:prstGeom>
          <a:ln>
            <a:solidFill>
              <a:srgbClr val="C00000"/>
            </a:solidFill>
            <a:headEnd type="none" w="med" len="med"/>
            <a:tailEnd type="none" w="med" len="med"/>
          </a:ln>
        </p:spPr>
        <p:style>
          <a:lnRef idx="3">
            <a:schemeClr val="accent1"/>
          </a:lnRef>
          <a:fillRef idx="0">
            <a:schemeClr val="accent1"/>
          </a:fillRef>
          <a:effectRef idx="2">
            <a:schemeClr val="accent1"/>
          </a:effectRef>
          <a:fontRef idx="minor">
            <a:schemeClr val="tx1"/>
          </a:fontRef>
        </p:style>
      </p:cxnSp>
      <p:sp>
        <p:nvSpPr>
          <p:cNvPr id="64519" name="TextBox 1"/>
          <p:cNvSpPr txBox="1">
            <a:spLocks noChangeArrowheads="1"/>
          </p:cNvSpPr>
          <p:nvPr/>
        </p:nvSpPr>
        <p:spPr bwMode="auto">
          <a:xfrm>
            <a:off x="125413" y="109538"/>
            <a:ext cx="7478712"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4000" b="1">
                <a:cs typeface="Arial" pitchFamily="34" charset="0"/>
              </a:rPr>
              <a:t>5S</a:t>
            </a:r>
          </a:p>
        </p:txBody>
      </p:sp>
      <p:sp>
        <p:nvSpPr>
          <p:cNvPr id="64520" name="Slide Number Placeholder 3"/>
          <p:cNvSpPr>
            <a:spLocks noGrp="1"/>
          </p:cNvSpPr>
          <p:nvPr>
            <p:ph type="sldNum" sz="quarter" idx="12"/>
          </p:nvPr>
        </p:nvSpPr>
        <p:spPr bwMode="auto">
          <a:xfrm>
            <a:off x="0" y="6510338"/>
            <a:ext cx="588963" cy="2286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fld id="{339DC0E5-D1B5-487F-8FCA-164290B29428}" type="slidenum">
              <a:rPr lang="en-US" altLang="en-US" b="1">
                <a:cs typeface="Arial" pitchFamily="34" charset="0"/>
              </a:rPr>
              <a:pPr algn="ctr" eaLnBrk="1" hangingPunct="1"/>
              <a:t>105</a:t>
            </a:fld>
            <a:endParaRPr lang="en-US" altLang="en-US" b="1">
              <a:cs typeface="Arial" pitchFamily="34" charset="0"/>
            </a:endParaRPr>
          </a:p>
        </p:txBody>
      </p:sp>
    </p:spTree>
    <p:extLst>
      <p:ext uri="{BB962C8B-B14F-4D97-AF65-F5344CB8AC3E}">
        <p14:creationId xmlns:p14="http://schemas.microsoft.com/office/powerpoint/2010/main" xmlns="" val="690842591"/>
      </p:ext>
    </p:extLst>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3"/>
          <p:cNvSpPr>
            <a:spLocks noGrp="1" noChangeArrowheads="1"/>
          </p:cNvSpPr>
          <p:nvPr>
            <p:ph type="body" sz="half" idx="1"/>
          </p:nvPr>
        </p:nvSpPr>
        <p:spPr bwMode="auto">
          <a:xfrm>
            <a:off x="379413" y="1779588"/>
            <a:ext cx="7677007" cy="437555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80000"/>
              </a:lnSpc>
              <a:buFontTx/>
              <a:buNone/>
            </a:pPr>
            <a:r>
              <a:rPr lang="en-US" altLang="en-US" sz="2800" b="1" dirty="0" smtClean="0">
                <a:solidFill>
                  <a:schemeClr val="tx2"/>
                </a:solidFill>
                <a:latin typeface="Arial" pitchFamily="34" charset="0"/>
                <a:cs typeface="Arial" pitchFamily="34" charset="0"/>
              </a:rPr>
              <a:t>Where to start?</a:t>
            </a:r>
          </a:p>
          <a:p>
            <a:pPr>
              <a:lnSpc>
                <a:spcPct val="80000"/>
              </a:lnSpc>
              <a:buFontTx/>
              <a:buNone/>
            </a:pPr>
            <a:endParaRPr lang="en-US" altLang="en-US" sz="2800" b="1" dirty="0">
              <a:solidFill>
                <a:schemeClr val="tx2"/>
              </a:solidFill>
              <a:latin typeface="Arial" pitchFamily="34" charset="0"/>
              <a:cs typeface="Arial" pitchFamily="34" charset="0"/>
            </a:endParaRPr>
          </a:p>
          <a:p>
            <a:pPr>
              <a:lnSpc>
                <a:spcPct val="80000"/>
              </a:lnSpc>
              <a:buFontTx/>
              <a:buNone/>
            </a:pPr>
            <a:r>
              <a:rPr lang="en-US" altLang="en-US" sz="2800" b="1" dirty="0" smtClean="0">
                <a:solidFill>
                  <a:schemeClr val="tx2"/>
                </a:solidFill>
                <a:latin typeface="Arial" pitchFamily="34" charset="0"/>
                <a:cs typeface="Arial" pitchFamily="34" charset="0"/>
              </a:rPr>
              <a:t>Typical companies are highly successful at the first 3 S’s…</a:t>
            </a:r>
          </a:p>
          <a:p>
            <a:pPr>
              <a:lnSpc>
                <a:spcPct val="80000"/>
              </a:lnSpc>
              <a:buFontTx/>
              <a:buNone/>
            </a:pPr>
            <a:endParaRPr lang="en-US" altLang="en-US" sz="2800" b="1" dirty="0">
              <a:solidFill>
                <a:schemeClr val="tx2"/>
              </a:solidFill>
              <a:latin typeface="Arial" pitchFamily="34" charset="0"/>
              <a:cs typeface="Arial" pitchFamily="34" charset="0"/>
            </a:endParaRPr>
          </a:p>
          <a:p>
            <a:pPr>
              <a:lnSpc>
                <a:spcPct val="80000"/>
              </a:lnSpc>
              <a:buFontTx/>
              <a:buNone/>
            </a:pPr>
            <a:r>
              <a:rPr lang="en-US" altLang="en-US" sz="2800" b="1" dirty="0" smtClean="0">
                <a:solidFill>
                  <a:schemeClr val="tx2"/>
                </a:solidFill>
                <a:latin typeface="Arial" pitchFamily="34" charset="0"/>
                <a:cs typeface="Arial" pitchFamily="34" charset="0"/>
              </a:rPr>
              <a:t>Consider starting with system development?</a:t>
            </a:r>
          </a:p>
          <a:p>
            <a:pPr lvl="1">
              <a:lnSpc>
                <a:spcPct val="80000"/>
              </a:lnSpc>
            </a:pPr>
            <a:r>
              <a:rPr lang="en-US" altLang="en-US" sz="2500" b="1" dirty="0" smtClean="0">
                <a:solidFill>
                  <a:schemeClr val="tx2"/>
                </a:solidFill>
                <a:latin typeface="Arial" pitchFamily="34" charset="0"/>
                <a:cs typeface="Arial" pitchFamily="34" charset="0"/>
              </a:rPr>
              <a:t>Who</a:t>
            </a:r>
          </a:p>
          <a:p>
            <a:pPr lvl="1">
              <a:lnSpc>
                <a:spcPct val="80000"/>
              </a:lnSpc>
            </a:pPr>
            <a:r>
              <a:rPr lang="en-US" altLang="en-US" sz="2500" b="1" dirty="0" smtClean="0">
                <a:solidFill>
                  <a:schemeClr val="tx2"/>
                </a:solidFill>
                <a:latin typeface="Arial" pitchFamily="34" charset="0"/>
                <a:cs typeface="Arial" pitchFamily="34" charset="0"/>
              </a:rPr>
              <a:t>What</a:t>
            </a:r>
          </a:p>
          <a:p>
            <a:pPr lvl="1">
              <a:lnSpc>
                <a:spcPct val="80000"/>
              </a:lnSpc>
            </a:pPr>
            <a:r>
              <a:rPr lang="en-US" altLang="en-US" sz="2500" b="1" dirty="0" smtClean="0">
                <a:solidFill>
                  <a:schemeClr val="tx2"/>
                </a:solidFill>
                <a:latin typeface="Arial" pitchFamily="34" charset="0"/>
                <a:cs typeface="Arial" pitchFamily="34" charset="0"/>
              </a:rPr>
              <a:t>When</a:t>
            </a:r>
          </a:p>
          <a:p>
            <a:pPr lvl="1">
              <a:lnSpc>
                <a:spcPct val="80000"/>
              </a:lnSpc>
            </a:pPr>
            <a:r>
              <a:rPr lang="en-US" altLang="en-US" sz="2500" b="1" dirty="0" smtClean="0">
                <a:solidFill>
                  <a:schemeClr val="tx2"/>
                </a:solidFill>
                <a:latin typeface="Arial" pitchFamily="34" charset="0"/>
                <a:cs typeface="Arial" pitchFamily="34" charset="0"/>
              </a:rPr>
              <a:t>Where</a:t>
            </a:r>
          </a:p>
          <a:p>
            <a:pPr lvl="1">
              <a:lnSpc>
                <a:spcPct val="80000"/>
              </a:lnSpc>
            </a:pPr>
            <a:r>
              <a:rPr lang="en-US" altLang="en-US" sz="2500" b="1" dirty="0" smtClean="0">
                <a:solidFill>
                  <a:schemeClr val="tx2"/>
                </a:solidFill>
                <a:latin typeface="Arial" pitchFamily="34" charset="0"/>
                <a:cs typeface="Arial" pitchFamily="34" charset="0"/>
              </a:rPr>
              <a:t>How much (time)</a:t>
            </a:r>
          </a:p>
        </p:txBody>
      </p:sp>
      <p:sp>
        <p:nvSpPr>
          <p:cNvPr id="4102" name="WordArt 6"/>
          <p:cNvSpPr>
            <a:spLocks noChangeArrowheads="1" noChangeShapeType="1" noTextEdit="1"/>
          </p:cNvSpPr>
          <p:nvPr/>
        </p:nvSpPr>
        <p:spPr bwMode="auto">
          <a:xfrm>
            <a:off x="7772400" y="762000"/>
            <a:ext cx="838200" cy="152400"/>
          </a:xfrm>
          <a:prstGeom prst="rect">
            <a:avLst/>
          </a:prstGeom>
        </p:spPr>
        <p:txBody>
          <a:bodyPr wrap="none" fromWordArt="1">
            <a:prstTxWarp prst="textPlain">
              <a:avLst>
                <a:gd name="adj" fmla="val 50000"/>
              </a:avLst>
            </a:prstTxWarp>
          </a:bodyPr>
          <a:lstStyle/>
          <a:p>
            <a:pPr algn="ctr"/>
            <a:r>
              <a:rPr lang="en-US" sz="2800" kern="10">
                <a:ln w="9525">
                  <a:solidFill>
                    <a:srgbClr val="000000"/>
                  </a:solidFill>
                  <a:round/>
                  <a:headEnd/>
                  <a:tailEnd/>
                </a:ln>
                <a:solidFill>
                  <a:srgbClr val="000000"/>
                </a:solidFill>
                <a:latin typeface="Arial"/>
                <a:cs typeface="Arial"/>
              </a:rPr>
              <a:t>Sustain</a:t>
            </a:r>
          </a:p>
        </p:txBody>
      </p:sp>
      <p:sp>
        <p:nvSpPr>
          <p:cNvPr id="4103" name="TextBox 1"/>
          <p:cNvSpPr txBox="1">
            <a:spLocks noChangeArrowheads="1"/>
          </p:cNvSpPr>
          <p:nvPr/>
        </p:nvSpPr>
        <p:spPr bwMode="auto">
          <a:xfrm>
            <a:off x="125413" y="109538"/>
            <a:ext cx="7478712"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4000" b="1" dirty="0">
                <a:cs typeface="Arial" pitchFamily="34" charset="0"/>
              </a:rPr>
              <a:t>5S </a:t>
            </a:r>
            <a:r>
              <a:rPr lang="en-US" altLang="en-US" sz="4000" b="1" dirty="0" smtClean="0">
                <a:cs typeface="Arial" pitchFamily="34" charset="0"/>
              </a:rPr>
              <a:t>Where to Start?</a:t>
            </a:r>
            <a:endParaRPr lang="en-US" altLang="en-US" sz="4000" b="1" dirty="0">
              <a:cs typeface="Arial" pitchFamily="34" charset="0"/>
            </a:endParaRPr>
          </a:p>
        </p:txBody>
      </p:sp>
      <p:sp>
        <p:nvSpPr>
          <p:cNvPr id="4104"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0305A1FA-E590-4325-984D-703906022023}" type="slidenum">
              <a:rPr lang="en-US" altLang="en-US">
                <a:solidFill>
                  <a:srgbClr val="1F497D"/>
                </a:solidFill>
                <a:latin typeface="Trebuchet MS" pitchFamily="34" charset="0"/>
              </a:rPr>
              <a:pPr eaLnBrk="1" hangingPunct="1"/>
              <a:t>106</a:t>
            </a:fld>
            <a:endParaRPr lang="en-US" altLang="en-US">
              <a:solidFill>
                <a:srgbClr val="1F497D"/>
              </a:solidFill>
              <a:latin typeface="Trebuchet MS" pitchFamily="34" charset="0"/>
            </a:endParaRPr>
          </a:p>
        </p:txBody>
      </p:sp>
      <p:sp>
        <p:nvSpPr>
          <p:cNvPr id="4105" name="Slide Number Placeholder 3"/>
          <p:cNvSpPr txBox="1">
            <a:spLocks/>
          </p:cNvSpPr>
          <p:nvPr/>
        </p:nvSpPr>
        <p:spPr bwMode="auto">
          <a:xfrm>
            <a:off x="0" y="6510338"/>
            <a:ext cx="588963"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fld id="{000E070A-A90A-437A-BEA4-F3C062A103AD}" type="slidenum">
              <a:rPr lang="en-US" altLang="en-US" sz="1100" b="1">
                <a:cs typeface="Arial" pitchFamily="34" charset="0"/>
              </a:rPr>
              <a:pPr algn="ctr" eaLnBrk="1" hangingPunct="1"/>
              <a:t>106</a:t>
            </a:fld>
            <a:endParaRPr lang="en-US" altLang="en-US" sz="1100" b="1">
              <a:cs typeface="Arial" pitchFamily="34" charset="0"/>
            </a:endParaRPr>
          </a:p>
        </p:txBody>
      </p:sp>
    </p:spTree>
    <p:extLst>
      <p:ext uri="{BB962C8B-B14F-4D97-AF65-F5344CB8AC3E}">
        <p14:creationId xmlns:p14="http://schemas.microsoft.com/office/powerpoint/2010/main" xmlns="" val="1823452480"/>
      </p:ext>
    </p:extLst>
  </p:cSld>
  <p:clrMapOvr>
    <a:masterClrMapping/>
  </p:clrMapOvr>
  <p:transition spd="med">
    <p:random/>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0663" y="4772025"/>
            <a:ext cx="7861300" cy="473075"/>
          </a:xfrm>
          <a:prstGeom prst="rect">
            <a:avLst/>
          </a:prstGeom>
          <a:solidFill>
            <a:srgbClr val="66CCFF"/>
          </a:solidFill>
        </p:spPr>
        <p:style>
          <a:lnRef idx="1">
            <a:schemeClr val="accent1"/>
          </a:lnRef>
          <a:fillRef idx="3">
            <a:schemeClr val="accent1"/>
          </a:fillRef>
          <a:effectRef idx="2">
            <a:schemeClr val="accent1"/>
          </a:effectRef>
          <a:fontRef idx="minor">
            <a:schemeClr val="lt1"/>
          </a:fontRef>
        </p:style>
        <p:txBody>
          <a:bodyPr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endParaRPr lang="en-US" altLang="en-US">
              <a:solidFill>
                <a:srgbClr val="FFFFFF"/>
              </a:solidFill>
            </a:endParaRPr>
          </a:p>
        </p:txBody>
      </p:sp>
      <p:sp>
        <p:nvSpPr>
          <p:cNvPr id="98307" name="TextBox 1"/>
          <p:cNvSpPr txBox="1">
            <a:spLocks noChangeArrowheads="1"/>
          </p:cNvSpPr>
          <p:nvPr/>
        </p:nvSpPr>
        <p:spPr bwMode="auto">
          <a:xfrm>
            <a:off x="125413" y="109538"/>
            <a:ext cx="7478712"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4000" b="1">
                <a:cs typeface="Arial" pitchFamily="34" charset="0"/>
              </a:rPr>
              <a:t>Agenda</a:t>
            </a:r>
          </a:p>
        </p:txBody>
      </p:sp>
      <p:sp>
        <p:nvSpPr>
          <p:cNvPr id="98308" name="TextBox 8"/>
          <p:cNvSpPr txBox="1">
            <a:spLocks noChangeArrowheads="1"/>
          </p:cNvSpPr>
          <p:nvPr/>
        </p:nvSpPr>
        <p:spPr bwMode="auto">
          <a:xfrm>
            <a:off x="282575" y="1333500"/>
            <a:ext cx="8010525" cy="4832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buFont typeface="Wingdings" pitchFamily="2" charset="2"/>
              <a:buChar char="v"/>
            </a:pPr>
            <a:r>
              <a:rPr lang="en-US" altLang="en-US" sz="2800" dirty="0"/>
              <a:t>Welcome and Introductions</a:t>
            </a:r>
          </a:p>
          <a:p>
            <a:pPr eaLnBrk="1" hangingPunct="1">
              <a:buFont typeface="Wingdings" pitchFamily="2" charset="2"/>
              <a:buChar char="v"/>
            </a:pPr>
            <a:r>
              <a:rPr lang="en-US" altLang="en-US" sz="2800" dirty="0"/>
              <a:t>MLC Overview</a:t>
            </a:r>
          </a:p>
          <a:p>
            <a:pPr eaLnBrk="1" hangingPunct="1">
              <a:buFont typeface="Wingdings" pitchFamily="2" charset="2"/>
              <a:buChar char="v"/>
            </a:pPr>
            <a:r>
              <a:rPr lang="en-US" altLang="en-US" sz="2800" dirty="0"/>
              <a:t>The History Of Lean</a:t>
            </a:r>
          </a:p>
          <a:p>
            <a:pPr eaLnBrk="1" hangingPunct="1">
              <a:buFont typeface="Wingdings" pitchFamily="2" charset="2"/>
              <a:buChar char="v"/>
            </a:pPr>
            <a:r>
              <a:rPr lang="en-US" altLang="en-US" sz="2800" dirty="0"/>
              <a:t>What Is Lean and how it differs</a:t>
            </a:r>
          </a:p>
          <a:p>
            <a:pPr eaLnBrk="1" hangingPunct="1">
              <a:buFont typeface="Wingdings" pitchFamily="2" charset="2"/>
              <a:buChar char="v"/>
            </a:pPr>
            <a:r>
              <a:rPr lang="en-US" altLang="en-US" sz="2800" dirty="0" smtClean="0"/>
              <a:t>The </a:t>
            </a:r>
            <a:r>
              <a:rPr lang="en-US" altLang="en-US" sz="2800" dirty="0"/>
              <a:t>8 Wastes</a:t>
            </a:r>
          </a:p>
          <a:p>
            <a:pPr eaLnBrk="1" hangingPunct="1">
              <a:buFont typeface="Wingdings" pitchFamily="2" charset="2"/>
              <a:buChar char="v"/>
            </a:pPr>
            <a:r>
              <a:rPr lang="en-US" altLang="en-US" sz="2800" dirty="0"/>
              <a:t>Standard Work Exercise</a:t>
            </a:r>
          </a:p>
          <a:p>
            <a:pPr eaLnBrk="1" hangingPunct="1">
              <a:buFont typeface="Wingdings" pitchFamily="2" charset="2"/>
              <a:buChar char="v"/>
            </a:pPr>
            <a:r>
              <a:rPr lang="en-US" altLang="en-US" sz="2800" dirty="0"/>
              <a:t>Error Proofing</a:t>
            </a:r>
          </a:p>
          <a:p>
            <a:pPr eaLnBrk="1" hangingPunct="1">
              <a:buFont typeface="Wingdings" pitchFamily="2" charset="2"/>
              <a:buChar char="v"/>
            </a:pPr>
            <a:r>
              <a:rPr lang="en-US" altLang="en-US" sz="2800" dirty="0"/>
              <a:t>5S</a:t>
            </a:r>
          </a:p>
          <a:p>
            <a:pPr eaLnBrk="1" hangingPunct="1">
              <a:buFont typeface="Wingdings" pitchFamily="2" charset="2"/>
              <a:buChar char="v"/>
            </a:pPr>
            <a:r>
              <a:rPr lang="en-US" altLang="en-US" sz="2800" dirty="0"/>
              <a:t>Sustaining and Maintaining the Concepts</a:t>
            </a:r>
          </a:p>
          <a:p>
            <a:pPr eaLnBrk="1" hangingPunct="1">
              <a:buFont typeface="Wingdings" pitchFamily="2" charset="2"/>
              <a:buChar char="v"/>
            </a:pPr>
            <a:r>
              <a:rPr lang="en-US" altLang="en-US" sz="2800" dirty="0"/>
              <a:t>What will you do Monday?</a:t>
            </a:r>
          </a:p>
          <a:p>
            <a:pPr eaLnBrk="1" hangingPunct="1">
              <a:buFont typeface="Arial" pitchFamily="34" charset="0"/>
              <a:buChar char="•"/>
            </a:pPr>
            <a:endParaRPr lang="en-US" altLang="en-US" sz="2800" dirty="0"/>
          </a:p>
        </p:txBody>
      </p:sp>
      <p:sp>
        <p:nvSpPr>
          <p:cNvPr id="98309" name="Slide Number Placeholder 3"/>
          <p:cNvSpPr>
            <a:spLocks noGrp="1"/>
          </p:cNvSpPr>
          <p:nvPr>
            <p:ph type="sldNum" sz="quarter" idx="12"/>
          </p:nvPr>
        </p:nvSpPr>
        <p:spPr bwMode="auto">
          <a:xfrm>
            <a:off x="0" y="6510338"/>
            <a:ext cx="588963" cy="2286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fld id="{788798EF-98D9-4E88-B725-A9278B89680E}" type="slidenum">
              <a:rPr lang="en-US" altLang="en-US" b="1"/>
              <a:pPr algn="ctr" eaLnBrk="1" hangingPunct="1"/>
              <a:t>107</a:t>
            </a:fld>
            <a:endParaRPr lang="en-US" altLang="en-US" b="1"/>
          </a:p>
        </p:txBody>
      </p:sp>
    </p:spTree>
  </p:cSld>
  <p:clrMapOvr>
    <a:masterClrMapping/>
  </p:clrMapOvr>
  <p:transition>
    <p:random/>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extBox 1"/>
          <p:cNvSpPr txBox="1">
            <a:spLocks noChangeArrowheads="1"/>
          </p:cNvSpPr>
          <p:nvPr/>
        </p:nvSpPr>
        <p:spPr bwMode="auto">
          <a:xfrm>
            <a:off x="125413" y="109538"/>
            <a:ext cx="7478712"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4000" b="1">
                <a:cs typeface="Arial" pitchFamily="34" charset="0"/>
              </a:rPr>
              <a:t>Sustaining And Maintaining</a:t>
            </a:r>
          </a:p>
        </p:txBody>
      </p:sp>
      <p:sp>
        <p:nvSpPr>
          <p:cNvPr id="99331" name="Rectangle 28"/>
          <p:cNvSpPr>
            <a:spLocks noChangeArrowheads="1"/>
          </p:cNvSpPr>
          <p:nvPr/>
        </p:nvSpPr>
        <p:spPr bwMode="auto">
          <a:xfrm>
            <a:off x="236538" y="1179513"/>
            <a:ext cx="7519987" cy="3786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buFont typeface="Wingdings" pitchFamily="2" charset="2"/>
              <a:buNone/>
            </a:pPr>
            <a:r>
              <a:rPr lang="en-US" altLang="en-US" sz="4000" u="sng"/>
              <a:t>Improving your process exercise</a:t>
            </a:r>
          </a:p>
          <a:p>
            <a:pPr eaLnBrk="1" hangingPunct="1">
              <a:buFont typeface="Wingdings" pitchFamily="2" charset="2"/>
              <a:buNone/>
            </a:pPr>
            <a:endParaRPr lang="en-US" altLang="en-US" sz="4000"/>
          </a:p>
          <a:p>
            <a:pPr eaLnBrk="1" hangingPunct="1">
              <a:buFont typeface="Wingdings" pitchFamily="2" charset="2"/>
              <a:buNone/>
            </a:pPr>
            <a:r>
              <a:rPr lang="en-US" altLang="en-US" sz="4000"/>
              <a:t>I need a Volunteer</a:t>
            </a:r>
          </a:p>
          <a:p>
            <a:pPr eaLnBrk="1" hangingPunct="1">
              <a:buFont typeface="Wingdings" pitchFamily="2" charset="2"/>
              <a:buNone/>
            </a:pPr>
            <a:endParaRPr lang="en-US" altLang="en-US" sz="4000"/>
          </a:p>
          <a:p>
            <a:pPr eaLnBrk="1" hangingPunct="1">
              <a:buFont typeface="Wingdings" pitchFamily="2" charset="2"/>
              <a:buNone/>
            </a:pPr>
            <a:r>
              <a:rPr lang="en-US" altLang="en-US" sz="4000"/>
              <a:t>I am going to improve your process!</a:t>
            </a:r>
          </a:p>
        </p:txBody>
      </p:sp>
      <p:sp>
        <p:nvSpPr>
          <p:cNvPr id="99332" name="Slide Number Placeholder 3"/>
          <p:cNvSpPr>
            <a:spLocks noGrp="1"/>
          </p:cNvSpPr>
          <p:nvPr>
            <p:ph type="sldNum" sz="quarter" idx="12"/>
          </p:nvPr>
        </p:nvSpPr>
        <p:spPr bwMode="auto">
          <a:xfrm>
            <a:off x="0" y="6510338"/>
            <a:ext cx="588963" cy="2286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fld id="{33C6BA55-6C3C-4896-9AD5-F4C4AD135A53}" type="slidenum">
              <a:rPr lang="en-US" altLang="en-US" b="1"/>
              <a:pPr algn="ctr" eaLnBrk="1" hangingPunct="1"/>
              <a:t>108</a:t>
            </a:fld>
            <a:endParaRPr lang="en-US" altLang="en-US" b="1"/>
          </a:p>
        </p:txBody>
      </p:sp>
    </p:spTree>
  </p:cSld>
  <p:clrMapOvr>
    <a:masterClrMapping/>
  </p:clrMapOvr>
  <p:transition>
    <p:random/>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Box 1"/>
          <p:cNvSpPr txBox="1">
            <a:spLocks noChangeArrowheads="1"/>
          </p:cNvSpPr>
          <p:nvPr/>
        </p:nvSpPr>
        <p:spPr bwMode="auto">
          <a:xfrm>
            <a:off x="125413" y="109538"/>
            <a:ext cx="7478712"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4000" b="1">
                <a:cs typeface="Arial" pitchFamily="34" charset="0"/>
              </a:rPr>
              <a:t>Sustaining And Maintaining</a:t>
            </a:r>
          </a:p>
        </p:txBody>
      </p:sp>
      <p:grpSp>
        <p:nvGrpSpPr>
          <p:cNvPr id="100355" name="Group 30"/>
          <p:cNvGrpSpPr>
            <a:grpSpLocks/>
          </p:cNvGrpSpPr>
          <p:nvPr/>
        </p:nvGrpSpPr>
        <p:grpSpPr bwMode="auto">
          <a:xfrm>
            <a:off x="723900" y="1200150"/>
            <a:ext cx="7104063" cy="3509963"/>
            <a:chOff x="377825" y="1144588"/>
            <a:chExt cx="4687888" cy="2378075"/>
          </a:xfrm>
        </p:grpSpPr>
        <p:sp>
          <p:nvSpPr>
            <p:cNvPr id="33" name="Freeform 32"/>
            <p:cNvSpPr/>
            <p:nvPr/>
          </p:nvSpPr>
          <p:spPr>
            <a:xfrm>
              <a:off x="923611" y="1171477"/>
              <a:ext cx="3924207" cy="1657446"/>
            </a:xfrm>
            <a:custGeom>
              <a:avLst/>
              <a:gdLst>
                <a:gd name="connsiteX0" fmla="*/ 0 w 3924300"/>
                <a:gd name="connsiteY0" fmla="*/ 161925 h 1657350"/>
                <a:gd name="connsiteX1" fmla="*/ 895350 w 3924300"/>
                <a:gd name="connsiteY1" fmla="*/ 0 h 1657350"/>
                <a:gd name="connsiteX2" fmla="*/ 1781175 w 3924300"/>
                <a:gd name="connsiteY2" fmla="*/ 933450 h 1657350"/>
                <a:gd name="connsiteX3" fmla="*/ 2857500 w 3924300"/>
                <a:gd name="connsiteY3" fmla="*/ 1552575 h 1657350"/>
                <a:gd name="connsiteX4" fmla="*/ 3924300 w 3924300"/>
                <a:gd name="connsiteY4" fmla="*/ 1657350 h 1657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4300" h="1657350">
                  <a:moveTo>
                    <a:pt x="0" y="161925"/>
                  </a:moveTo>
                  <a:lnTo>
                    <a:pt x="895350" y="0"/>
                  </a:lnTo>
                  <a:lnTo>
                    <a:pt x="1781175" y="933450"/>
                  </a:lnTo>
                  <a:lnTo>
                    <a:pt x="2857500" y="1552575"/>
                  </a:lnTo>
                  <a:lnTo>
                    <a:pt x="3924300" y="1657350"/>
                  </a:lnTo>
                </a:path>
              </a:pathLst>
            </a:custGeom>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dirty="0">
                <a:latin typeface="Arial" pitchFamily="34" charset="0"/>
              </a:endParaRPr>
            </a:p>
          </p:txBody>
        </p:sp>
        <p:cxnSp>
          <p:nvCxnSpPr>
            <p:cNvPr id="7" name="Straight Connector 6"/>
            <p:cNvCxnSpPr/>
            <p:nvPr/>
          </p:nvCxnSpPr>
          <p:spPr>
            <a:xfrm>
              <a:off x="818853" y="1471560"/>
              <a:ext cx="0" cy="171337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809425" y="3175255"/>
              <a:ext cx="425628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00361" name="TextBox 12"/>
            <p:cNvSpPr txBox="1">
              <a:spLocks noChangeArrowheads="1"/>
            </p:cNvSpPr>
            <p:nvPr/>
          </p:nvSpPr>
          <p:spPr bwMode="auto">
            <a:xfrm>
              <a:off x="2008188" y="3152775"/>
              <a:ext cx="2500312"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a:t># of Occurrences</a:t>
              </a:r>
            </a:p>
          </p:txBody>
        </p:sp>
        <p:sp>
          <p:nvSpPr>
            <p:cNvPr id="100362" name="TextBox 13"/>
            <p:cNvSpPr txBox="1">
              <a:spLocks noChangeArrowheads="1"/>
            </p:cNvSpPr>
            <p:nvPr/>
          </p:nvSpPr>
          <p:spPr bwMode="auto">
            <a:xfrm rot="-5400000">
              <a:off x="-415131" y="2139156"/>
              <a:ext cx="19558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a:t>Time to complete</a:t>
              </a:r>
            </a:p>
          </p:txBody>
        </p:sp>
        <p:grpSp>
          <p:nvGrpSpPr>
            <p:cNvPr id="100363" name="Group 31"/>
            <p:cNvGrpSpPr>
              <a:grpSpLocks/>
            </p:cNvGrpSpPr>
            <p:nvPr/>
          </p:nvGrpSpPr>
          <p:grpSpPr bwMode="auto">
            <a:xfrm>
              <a:off x="914400" y="1954213"/>
              <a:ext cx="3962400" cy="265112"/>
              <a:chOff x="914235" y="1754078"/>
              <a:chExt cx="3962565" cy="264483"/>
            </a:xfrm>
          </p:grpSpPr>
          <p:sp>
            <p:nvSpPr>
              <p:cNvPr id="12" name="Freeform 11"/>
              <p:cNvSpPr/>
              <p:nvPr/>
            </p:nvSpPr>
            <p:spPr>
              <a:xfrm>
                <a:off x="934970" y="1776886"/>
                <a:ext cx="3921228" cy="210311"/>
              </a:xfrm>
              <a:custGeom>
                <a:avLst/>
                <a:gdLst>
                  <a:gd name="connsiteX0" fmla="*/ 0 w 4487917"/>
                  <a:gd name="connsiteY0" fmla="*/ 430924 h 430924"/>
                  <a:gd name="connsiteX1" fmla="*/ 903890 w 4487917"/>
                  <a:gd name="connsiteY1" fmla="*/ 0 h 430924"/>
                  <a:gd name="connsiteX2" fmla="*/ 1996965 w 4487917"/>
                  <a:gd name="connsiteY2" fmla="*/ 430924 h 430924"/>
                  <a:gd name="connsiteX3" fmla="*/ 3331779 w 4487917"/>
                  <a:gd name="connsiteY3" fmla="*/ 73573 h 430924"/>
                  <a:gd name="connsiteX4" fmla="*/ 4487917 w 4487917"/>
                  <a:gd name="connsiteY4" fmla="*/ 388883 h 430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7917" h="430924">
                    <a:moveTo>
                      <a:pt x="0" y="430924"/>
                    </a:moveTo>
                    <a:lnTo>
                      <a:pt x="903890" y="0"/>
                    </a:lnTo>
                    <a:lnTo>
                      <a:pt x="1996965" y="430924"/>
                    </a:lnTo>
                    <a:lnTo>
                      <a:pt x="3331779" y="73573"/>
                    </a:lnTo>
                    <a:lnTo>
                      <a:pt x="4487917" y="388883"/>
                    </a:lnTo>
                  </a:path>
                </a:pathLst>
              </a:custGeom>
            </p:spPr>
            <p:style>
              <a:lnRef idx="2">
                <a:schemeClr val="accent5"/>
              </a:lnRef>
              <a:fillRef idx="0">
                <a:schemeClr val="accent5"/>
              </a:fillRef>
              <a:effectRef idx="1">
                <a:schemeClr val="accent5"/>
              </a:effectRef>
              <a:fontRef idx="minor">
                <a:schemeClr val="tx1"/>
              </a:fontRef>
            </p:style>
            <p:txBody>
              <a:bodyPr anchor="ctr"/>
              <a:lstStyle/>
              <a:p>
                <a:pPr algn="ctr">
                  <a:defRPr/>
                </a:pPr>
                <a:endParaRPr lang="en-US" dirty="0">
                  <a:latin typeface="Arial" pitchFamily="34" charset="0"/>
                </a:endParaRPr>
              </a:p>
            </p:txBody>
          </p:sp>
          <p:sp>
            <p:nvSpPr>
              <p:cNvPr id="21" name="Oval 20"/>
              <p:cNvSpPr/>
              <p:nvPr/>
            </p:nvSpPr>
            <p:spPr>
              <a:xfrm>
                <a:off x="4824769" y="1938911"/>
                <a:ext cx="52381" cy="52577"/>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endParaRPr lang="en-US" altLang="en-US">
                  <a:solidFill>
                    <a:srgbClr val="FFFFFF"/>
                  </a:solidFill>
                </a:endParaRPr>
              </a:p>
            </p:txBody>
          </p:sp>
          <p:sp>
            <p:nvSpPr>
              <p:cNvPr id="22" name="Oval 21"/>
              <p:cNvSpPr/>
              <p:nvPr/>
            </p:nvSpPr>
            <p:spPr>
              <a:xfrm>
                <a:off x="3811724" y="1785470"/>
                <a:ext cx="54476" cy="52578"/>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endParaRPr lang="en-US" altLang="en-US">
                  <a:solidFill>
                    <a:srgbClr val="FFFFFF"/>
                  </a:solidFill>
                </a:endParaRPr>
              </a:p>
            </p:txBody>
          </p:sp>
          <p:sp>
            <p:nvSpPr>
              <p:cNvPr id="23" name="Oval 22"/>
              <p:cNvSpPr/>
              <p:nvPr/>
            </p:nvSpPr>
            <p:spPr>
              <a:xfrm>
                <a:off x="2649918" y="1961444"/>
                <a:ext cx="53428" cy="52578"/>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endParaRPr lang="en-US" altLang="en-US">
                  <a:solidFill>
                    <a:srgbClr val="FFFFFF"/>
                  </a:solidFill>
                </a:endParaRPr>
              </a:p>
            </p:txBody>
          </p:sp>
          <p:sp>
            <p:nvSpPr>
              <p:cNvPr id="24" name="Oval 23"/>
              <p:cNvSpPr/>
              <p:nvPr/>
            </p:nvSpPr>
            <p:spPr>
              <a:xfrm>
                <a:off x="1695539" y="1754353"/>
                <a:ext cx="52381" cy="52577"/>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endParaRPr lang="en-US" altLang="en-US">
                  <a:solidFill>
                    <a:srgbClr val="FFFFFF"/>
                  </a:solidFill>
                </a:endParaRPr>
              </a:p>
            </p:txBody>
          </p:sp>
          <p:sp>
            <p:nvSpPr>
              <p:cNvPr id="25" name="Oval 24"/>
              <p:cNvSpPr/>
              <p:nvPr/>
            </p:nvSpPr>
            <p:spPr>
              <a:xfrm>
                <a:off x="914017" y="1965736"/>
                <a:ext cx="52381" cy="52578"/>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endParaRPr lang="en-US" altLang="en-US">
                  <a:solidFill>
                    <a:srgbClr val="FFFFFF"/>
                  </a:solidFill>
                </a:endParaRPr>
              </a:p>
            </p:txBody>
          </p:sp>
        </p:grpSp>
        <p:sp>
          <p:nvSpPr>
            <p:cNvPr id="26" name="Oval 25"/>
            <p:cNvSpPr/>
            <p:nvPr/>
          </p:nvSpPr>
          <p:spPr>
            <a:xfrm>
              <a:off x="895326" y="1308074"/>
              <a:ext cx="74378" cy="53778"/>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endParaRPr lang="en-US" altLang="en-US">
                <a:solidFill>
                  <a:srgbClr val="FFFFFF"/>
                </a:solidFill>
              </a:endParaRPr>
            </a:p>
          </p:txBody>
        </p:sp>
        <p:sp>
          <p:nvSpPr>
            <p:cNvPr id="27" name="Oval 26"/>
            <p:cNvSpPr/>
            <p:nvPr/>
          </p:nvSpPr>
          <p:spPr>
            <a:xfrm>
              <a:off x="1788906" y="1144588"/>
              <a:ext cx="74377" cy="52703"/>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endParaRPr lang="en-US" altLang="en-US">
                <a:solidFill>
                  <a:srgbClr val="FFFFFF"/>
                </a:solidFill>
              </a:endParaRPr>
            </a:p>
          </p:txBody>
        </p:sp>
        <p:sp>
          <p:nvSpPr>
            <p:cNvPr id="28" name="Oval 27"/>
            <p:cNvSpPr/>
            <p:nvPr/>
          </p:nvSpPr>
          <p:spPr>
            <a:xfrm>
              <a:off x="2672009" y="2074952"/>
              <a:ext cx="74378" cy="53778"/>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endParaRPr lang="en-US" altLang="en-US">
                <a:solidFill>
                  <a:srgbClr val="FFFFFF"/>
                </a:solidFill>
              </a:endParaRPr>
            </a:p>
          </p:txBody>
        </p:sp>
        <p:sp>
          <p:nvSpPr>
            <p:cNvPr id="29" name="Oval 28"/>
            <p:cNvSpPr/>
            <p:nvPr/>
          </p:nvSpPr>
          <p:spPr>
            <a:xfrm>
              <a:off x="3738438" y="2696629"/>
              <a:ext cx="74378" cy="52702"/>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endParaRPr lang="en-US" altLang="en-US">
                <a:solidFill>
                  <a:srgbClr val="FFFFFF"/>
                </a:solidFill>
              </a:endParaRPr>
            </a:p>
          </p:txBody>
        </p:sp>
        <p:sp>
          <p:nvSpPr>
            <p:cNvPr id="30" name="Oval 29"/>
            <p:cNvSpPr/>
            <p:nvPr/>
          </p:nvSpPr>
          <p:spPr>
            <a:xfrm>
              <a:off x="4804867" y="2803110"/>
              <a:ext cx="75425" cy="54854"/>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endParaRPr lang="en-US" altLang="en-US">
                <a:solidFill>
                  <a:srgbClr val="FFFFFF"/>
                </a:solidFill>
              </a:endParaRPr>
            </a:p>
          </p:txBody>
        </p:sp>
      </p:grpSp>
      <p:sp>
        <p:nvSpPr>
          <p:cNvPr id="100356" name="TextBox 33"/>
          <p:cNvSpPr txBox="1">
            <a:spLocks noChangeArrowheads="1"/>
          </p:cNvSpPr>
          <p:nvPr/>
        </p:nvSpPr>
        <p:spPr bwMode="auto">
          <a:xfrm>
            <a:off x="304800" y="4787900"/>
            <a:ext cx="8296275" cy="144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r>
              <a:rPr lang="en-US" altLang="en-US" sz="4400"/>
              <a:t>WHY DID THE PRODUCTIVITY TANK?</a:t>
            </a:r>
          </a:p>
        </p:txBody>
      </p:sp>
      <p:sp>
        <p:nvSpPr>
          <p:cNvPr id="100357" name="Slide Number Placeholder 3"/>
          <p:cNvSpPr>
            <a:spLocks noGrp="1"/>
          </p:cNvSpPr>
          <p:nvPr>
            <p:ph type="sldNum" sz="quarter" idx="12"/>
          </p:nvPr>
        </p:nvSpPr>
        <p:spPr bwMode="auto">
          <a:xfrm>
            <a:off x="0" y="6510338"/>
            <a:ext cx="588963" cy="2286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fld id="{1C99BA71-EB65-4AC5-8D25-647F7FFEEF3B}" type="slidenum">
              <a:rPr lang="en-US" altLang="en-US" b="1"/>
              <a:pPr algn="ctr" eaLnBrk="1" hangingPunct="1"/>
              <a:t>109</a:t>
            </a:fld>
            <a:endParaRPr lang="en-US" altLang="en-US" b="1"/>
          </a:p>
        </p:txBody>
      </p:sp>
    </p:spTree>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1"/>
          <p:cNvSpPr txBox="1">
            <a:spLocks noChangeArrowheads="1"/>
          </p:cNvSpPr>
          <p:nvPr/>
        </p:nvSpPr>
        <p:spPr bwMode="auto">
          <a:xfrm>
            <a:off x="125413" y="109538"/>
            <a:ext cx="9018587" cy="692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3900" b="1">
                <a:cs typeface="Arial" pitchFamily="34" charset="0"/>
              </a:rPr>
              <a:t>What is lean?</a:t>
            </a:r>
          </a:p>
        </p:txBody>
      </p:sp>
      <p:sp>
        <p:nvSpPr>
          <p:cNvPr id="19459" name="Rectangle 3"/>
          <p:cNvSpPr txBox="1">
            <a:spLocks noChangeArrowheads="1"/>
          </p:cNvSpPr>
          <p:nvPr/>
        </p:nvSpPr>
        <p:spPr bwMode="auto">
          <a:xfrm>
            <a:off x="2193925" y="1176338"/>
            <a:ext cx="6245225" cy="5119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defTabSz="457200" eaLnBrk="0" hangingPunct="0">
              <a:defRPr>
                <a:solidFill>
                  <a:schemeClr val="tx1"/>
                </a:solidFill>
                <a:latin typeface="Arial" pitchFamily="34" charset="0"/>
                <a:ea typeface="MS PGothic" pitchFamily="34" charset="-128"/>
              </a:defRPr>
            </a:lvl1pPr>
            <a:lvl2pPr marL="742950" indent="-285750" defTabSz="457200" eaLnBrk="0" hangingPunct="0">
              <a:defRPr>
                <a:solidFill>
                  <a:schemeClr val="tx1"/>
                </a:solidFill>
                <a:latin typeface="Arial" pitchFamily="34" charset="0"/>
                <a:ea typeface="MS PGothic" pitchFamily="34" charset="-128"/>
              </a:defRPr>
            </a:lvl2pPr>
            <a:lvl3pPr marL="1143000" indent="-228600" defTabSz="457200" eaLnBrk="0" hangingPunct="0">
              <a:defRPr>
                <a:solidFill>
                  <a:schemeClr val="tx1"/>
                </a:solidFill>
                <a:latin typeface="Arial" pitchFamily="34" charset="0"/>
                <a:ea typeface="MS PGothic" pitchFamily="34" charset="-128"/>
              </a:defRPr>
            </a:lvl3pPr>
            <a:lvl4pPr marL="1600200" indent="-228600" defTabSz="457200" eaLnBrk="0" hangingPunct="0">
              <a:defRPr>
                <a:solidFill>
                  <a:schemeClr val="tx1"/>
                </a:solidFill>
                <a:latin typeface="Arial" pitchFamily="34" charset="0"/>
                <a:ea typeface="MS PGothic" pitchFamily="34" charset="-128"/>
              </a:defRPr>
            </a:lvl4pPr>
            <a:lvl5pPr marL="2057400" indent="-228600" defTabSz="4572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a:lnSpc>
                <a:spcPct val="110000"/>
              </a:lnSpc>
            </a:pPr>
            <a:r>
              <a:rPr lang="en-US" altLang="en-US" sz="2800" b="1" dirty="0"/>
              <a:t>	</a:t>
            </a:r>
            <a:r>
              <a:rPr lang="en-US" altLang="en-US" sz="2800" dirty="0">
                <a:solidFill>
                  <a:schemeClr val="tx2"/>
                </a:solidFill>
              </a:rPr>
              <a:t>A dynamic process of </a:t>
            </a:r>
          </a:p>
          <a:p>
            <a:pPr algn="ctr">
              <a:lnSpc>
                <a:spcPct val="110000"/>
              </a:lnSpc>
            </a:pPr>
            <a:r>
              <a:rPr lang="en-US" altLang="en-US" sz="2800" b="1" dirty="0">
                <a:solidFill>
                  <a:srgbClr val="C00000"/>
                </a:solidFill>
              </a:rPr>
              <a:t>        </a:t>
            </a:r>
            <a:r>
              <a:rPr lang="en-US" altLang="en-US" sz="2800" dirty="0"/>
              <a:t>continuous improvement </a:t>
            </a:r>
            <a:r>
              <a:rPr lang="en-US" altLang="en-US" sz="2800" dirty="0">
                <a:solidFill>
                  <a:schemeClr val="tx2"/>
                </a:solidFill>
              </a:rPr>
              <a:t>&amp; learning </a:t>
            </a:r>
          </a:p>
          <a:p>
            <a:pPr algn="ctr">
              <a:lnSpc>
                <a:spcPct val="110000"/>
              </a:lnSpc>
            </a:pPr>
            <a:r>
              <a:rPr lang="en-US" altLang="en-US" sz="2800" dirty="0">
                <a:solidFill>
                  <a:schemeClr val="tx2"/>
                </a:solidFill>
              </a:rPr>
              <a:t>     by empowered associates, </a:t>
            </a:r>
          </a:p>
          <a:p>
            <a:pPr algn="ctr">
              <a:lnSpc>
                <a:spcPct val="110000"/>
              </a:lnSpc>
            </a:pPr>
            <a:r>
              <a:rPr lang="en-US" altLang="en-US" sz="2800" dirty="0">
                <a:solidFill>
                  <a:schemeClr val="tx2"/>
                </a:solidFill>
              </a:rPr>
              <a:t>          in a culture of mutual trust and respect, </a:t>
            </a:r>
          </a:p>
          <a:p>
            <a:pPr algn="ctr">
              <a:lnSpc>
                <a:spcPct val="110000"/>
              </a:lnSpc>
            </a:pPr>
            <a:r>
              <a:rPr lang="en-US" altLang="en-US" sz="2800" dirty="0">
                <a:solidFill>
                  <a:schemeClr val="tx2"/>
                </a:solidFill>
              </a:rPr>
              <a:t>focused on                 </a:t>
            </a:r>
          </a:p>
          <a:p>
            <a:pPr algn="ctr">
              <a:lnSpc>
                <a:spcPct val="110000"/>
              </a:lnSpc>
            </a:pPr>
            <a:r>
              <a:rPr lang="en-US" altLang="en-US" sz="2800" dirty="0"/>
              <a:t>eliminating waste              </a:t>
            </a:r>
          </a:p>
          <a:p>
            <a:pPr algn="ctr">
              <a:lnSpc>
                <a:spcPct val="110000"/>
              </a:lnSpc>
            </a:pPr>
            <a:r>
              <a:rPr lang="en-US" altLang="en-US" sz="2800" dirty="0">
                <a:solidFill>
                  <a:schemeClr val="tx2"/>
                </a:solidFill>
              </a:rPr>
              <a:t>and </a:t>
            </a:r>
          </a:p>
          <a:p>
            <a:pPr algn="ctr">
              <a:lnSpc>
                <a:spcPct val="110000"/>
              </a:lnSpc>
            </a:pPr>
            <a:r>
              <a:rPr lang="en-US" altLang="en-US" sz="2800" dirty="0">
                <a:solidFill>
                  <a:schemeClr val="tx2"/>
                </a:solidFill>
              </a:rPr>
              <a:t>maximizing </a:t>
            </a:r>
            <a:r>
              <a:rPr lang="en-US" altLang="en-US" sz="2800" b="1" u="sng" dirty="0">
                <a:solidFill>
                  <a:srgbClr val="C00000"/>
                </a:solidFill>
              </a:rPr>
              <a:t>value</a:t>
            </a:r>
            <a:r>
              <a:rPr lang="en-US" altLang="en-US" sz="2800" u="sng" dirty="0">
                <a:solidFill>
                  <a:schemeClr val="tx2"/>
                </a:solidFill>
              </a:rPr>
              <a:t> </a:t>
            </a:r>
            <a:r>
              <a:rPr lang="en-US" altLang="en-US" sz="2800" dirty="0">
                <a:solidFill>
                  <a:schemeClr val="tx2"/>
                </a:solidFill>
              </a:rPr>
              <a:t>for our </a:t>
            </a:r>
            <a:r>
              <a:rPr lang="en-US" altLang="en-US" sz="4000" b="1" u="sng" dirty="0">
                <a:solidFill>
                  <a:srgbClr val="FF0080"/>
                </a:solidFill>
              </a:rPr>
              <a:t>customers.</a:t>
            </a:r>
          </a:p>
        </p:txBody>
      </p:sp>
      <p:pic>
        <p:nvPicPr>
          <p:cNvPr id="8" name="Picture 3" descr="MP900409033[1]"/>
          <p:cNvPicPr>
            <a:picLocks noChangeAspect="1" noChangeArrowheads="1"/>
          </p:cNvPicPr>
          <p:nvPr/>
        </p:nvPicPr>
        <p:blipFill>
          <a:blip r:embed="rId3" cstate="screen"/>
          <a:srcRect/>
          <a:stretch>
            <a:fillRect/>
          </a:stretch>
        </p:blipFill>
        <p:spPr bwMode="auto">
          <a:xfrm>
            <a:off x="392855" y="1728724"/>
            <a:ext cx="2779020" cy="269364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9461" name="Text Box 4"/>
          <p:cNvSpPr txBox="1">
            <a:spLocks noChangeArrowheads="1"/>
          </p:cNvSpPr>
          <p:nvPr/>
        </p:nvSpPr>
        <p:spPr bwMode="auto">
          <a:xfrm rot="-454844">
            <a:off x="1592263" y="1819275"/>
            <a:ext cx="1458912" cy="1809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r>
              <a:rPr lang="en-US" altLang="en-US" sz="1400">
                <a:solidFill>
                  <a:srgbClr val="000000"/>
                </a:solidFill>
                <a:latin typeface="Sue Ellen Francisco"/>
                <a:cs typeface="Arial" pitchFamily="34" charset="0"/>
              </a:rPr>
              <a:t>Lean is the elimination of </a:t>
            </a:r>
            <a:r>
              <a:rPr lang="en-US" altLang="en-US" sz="1400" u="sng">
                <a:solidFill>
                  <a:srgbClr val="000000"/>
                </a:solidFill>
                <a:latin typeface="Sue Ellen Francisco"/>
                <a:cs typeface="Arial" pitchFamily="34" charset="0"/>
              </a:rPr>
              <a:t>system</a:t>
            </a:r>
            <a:r>
              <a:rPr lang="en-US" altLang="en-US" sz="1400">
                <a:solidFill>
                  <a:srgbClr val="000000"/>
                </a:solidFill>
                <a:latin typeface="Sue Ellen Francisco"/>
                <a:cs typeface="Arial" pitchFamily="34" charset="0"/>
              </a:rPr>
              <a:t> </a:t>
            </a:r>
            <a:r>
              <a:rPr lang="en-US" altLang="en-US" sz="1400" u="sng">
                <a:solidFill>
                  <a:srgbClr val="000000"/>
                </a:solidFill>
                <a:latin typeface="Sue Ellen Francisco"/>
                <a:cs typeface="Arial" pitchFamily="34" charset="0"/>
              </a:rPr>
              <a:t>waste </a:t>
            </a:r>
          </a:p>
          <a:p>
            <a:pPr algn="ctr" eaLnBrk="1" hangingPunct="1"/>
            <a:r>
              <a:rPr lang="en-US" altLang="en-US" sz="1400">
                <a:solidFill>
                  <a:srgbClr val="000000"/>
                </a:solidFill>
                <a:latin typeface="Sue Ellen Francisco"/>
                <a:cs typeface="Arial" pitchFamily="34" charset="0"/>
              </a:rPr>
              <a:t>through </a:t>
            </a:r>
          </a:p>
          <a:p>
            <a:pPr algn="ctr" eaLnBrk="1" hangingPunct="1"/>
            <a:r>
              <a:rPr lang="en-US" altLang="en-US" sz="1400" u="sng">
                <a:solidFill>
                  <a:srgbClr val="000000"/>
                </a:solidFill>
                <a:latin typeface="Sue Ellen Francisco"/>
                <a:cs typeface="Arial" pitchFamily="34" charset="0"/>
              </a:rPr>
              <a:t>continuous</a:t>
            </a:r>
            <a:r>
              <a:rPr lang="en-US" altLang="en-US" sz="1400">
                <a:solidFill>
                  <a:srgbClr val="000000"/>
                </a:solidFill>
                <a:latin typeface="Sue Ellen Francisco"/>
                <a:cs typeface="Arial" pitchFamily="34" charset="0"/>
              </a:rPr>
              <a:t> </a:t>
            </a:r>
            <a:r>
              <a:rPr lang="en-US" altLang="en-US" sz="1400" u="sng">
                <a:solidFill>
                  <a:srgbClr val="000000"/>
                </a:solidFill>
                <a:latin typeface="Sue Ellen Francisco"/>
                <a:cs typeface="Arial" pitchFamily="34" charset="0"/>
              </a:rPr>
              <a:t>improvement </a:t>
            </a:r>
          </a:p>
          <a:p>
            <a:pPr algn="ctr" eaLnBrk="1" hangingPunct="1"/>
            <a:r>
              <a:rPr lang="en-US" altLang="en-US" sz="1400">
                <a:solidFill>
                  <a:srgbClr val="000000"/>
                </a:solidFill>
                <a:latin typeface="Sue Ellen Francisco"/>
                <a:cs typeface="Arial" pitchFamily="34" charset="0"/>
              </a:rPr>
              <a:t>efforts within a </a:t>
            </a:r>
          </a:p>
          <a:p>
            <a:pPr algn="ctr" eaLnBrk="1" hangingPunct="1"/>
            <a:r>
              <a:rPr lang="en-US" altLang="en-US" sz="1400" u="sng">
                <a:solidFill>
                  <a:srgbClr val="000000"/>
                </a:solidFill>
                <a:latin typeface="Sue Ellen Francisco"/>
                <a:cs typeface="Arial" pitchFamily="34" charset="0"/>
              </a:rPr>
              <a:t>culture</a:t>
            </a:r>
            <a:r>
              <a:rPr lang="en-US" altLang="en-US" sz="1400">
                <a:solidFill>
                  <a:srgbClr val="000000"/>
                </a:solidFill>
                <a:latin typeface="Sue Ellen Francisco"/>
                <a:cs typeface="Arial" pitchFamily="34" charset="0"/>
              </a:rPr>
              <a:t> of respect     and appreciation</a:t>
            </a:r>
            <a:r>
              <a:rPr lang="en-US" altLang="en-US" sz="3200">
                <a:solidFill>
                  <a:srgbClr val="000000"/>
                </a:solidFill>
                <a:latin typeface="Sue Ellen Francisco"/>
                <a:cs typeface="Arial" pitchFamily="34" charset="0"/>
              </a:rPr>
              <a:t>.</a:t>
            </a:r>
          </a:p>
          <a:p>
            <a:pPr eaLnBrk="1" hangingPunct="1"/>
            <a:endParaRPr lang="en-US" altLang="en-US" sz="2200">
              <a:solidFill>
                <a:srgbClr val="000000"/>
              </a:solidFill>
              <a:latin typeface="Sue Ellen Francisco"/>
              <a:cs typeface="Arial" pitchFamily="34" charset="0"/>
            </a:endParaRPr>
          </a:p>
          <a:p>
            <a:pPr eaLnBrk="1" hangingPunct="1"/>
            <a:endParaRPr lang="en-US" altLang="en-US" sz="2800">
              <a:solidFill>
                <a:srgbClr val="000000"/>
              </a:solidFill>
              <a:latin typeface="Sue Ellen Francisco"/>
              <a:cs typeface="Arial" pitchFamily="34" charset="0"/>
            </a:endParaRPr>
          </a:p>
          <a:p>
            <a:pPr eaLnBrk="1" hangingPunct="1"/>
            <a:endParaRPr lang="en-US" altLang="en-US" sz="2800">
              <a:solidFill>
                <a:srgbClr val="000000"/>
              </a:solidFill>
              <a:latin typeface="Sue Ellen Francisco"/>
              <a:cs typeface="Arial" pitchFamily="34" charset="0"/>
            </a:endParaRPr>
          </a:p>
          <a:p>
            <a:pPr eaLnBrk="1" hangingPunct="1"/>
            <a:endParaRPr lang="en-US" altLang="en-US">
              <a:cs typeface="Arial" pitchFamily="34" charset="0"/>
            </a:endParaRPr>
          </a:p>
        </p:txBody>
      </p:sp>
      <p:sp>
        <p:nvSpPr>
          <p:cNvPr id="19462" name="Slide Number Placeholder 3"/>
          <p:cNvSpPr>
            <a:spLocks noGrp="1"/>
          </p:cNvSpPr>
          <p:nvPr>
            <p:ph type="sldNum" sz="quarter" idx="12"/>
          </p:nvPr>
        </p:nvSpPr>
        <p:spPr bwMode="auto">
          <a:xfrm>
            <a:off x="0" y="6510338"/>
            <a:ext cx="588963" cy="2286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fld id="{A8CA11E5-78A5-484B-BBBD-AD84DFE2996E}" type="slidenum">
              <a:rPr lang="en-US" altLang="en-US" b="1"/>
              <a:pPr algn="ctr" eaLnBrk="1" hangingPunct="1"/>
              <a:t>11</a:t>
            </a:fld>
            <a:endParaRPr lang="en-US" altLang="en-US" b="1"/>
          </a:p>
        </p:txBody>
      </p:sp>
    </p:spTree>
  </p:cSld>
  <p:clrMapOvr>
    <a:masterClrMapping/>
  </p:clrMapOvr>
  <p:transition>
    <p:random/>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extBox 1"/>
          <p:cNvSpPr txBox="1">
            <a:spLocks noChangeArrowheads="1"/>
          </p:cNvSpPr>
          <p:nvPr/>
        </p:nvSpPr>
        <p:spPr bwMode="auto">
          <a:xfrm>
            <a:off x="125413" y="109538"/>
            <a:ext cx="7478712"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4000" b="1">
                <a:cs typeface="Arial" pitchFamily="34" charset="0"/>
              </a:rPr>
              <a:t>Sustaining And Maintaining</a:t>
            </a:r>
          </a:p>
        </p:txBody>
      </p:sp>
      <p:sp>
        <p:nvSpPr>
          <p:cNvPr id="101379" name="Rectangle 28"/>
          <p:cNvSpPr>
            <a:spLocks noChangeArrowheads="1"/>
          </p:cNvSpPr>
          <p:nvPr/>
        </p:nvSpPr>
        <p:spPr bwMode="auto">
          <a:xfrm>
            <a:off x="236538" y="1217613"/>
            <a:ext cx="7519987" cy="2616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buFont typeface="Wingdings" pitchFamily="2" charset="2"/>
              <a:buNone/>
            </a:pPr>
            <a:r>
              <a:rPr lang="en-US" altLang="en-US" sz="4000"/>
              <a:t>It always gets worse before it gets better. Period.</a:t>
            </a:r>
          </a:p>
          <a:p>
            <a:pPr eaLnBrk="1" hangingPunct="1">
              <a:buFont typeface="Wingdings" pitchFamily="2" charset="2"/>
              <a:buNone/>
            </a:pPr>
            <a:endParaRPr lang="en-US" altLang="en-US" sz="4000"/>
          </a:p>
          <a:p>
            <a:pPr eaLnBrk="1" hangingPunct="1">
              <a:buFont typeface="Wingdings" pitchFamily="2" charset="2"/>
              <a:buNone/>
            </a:pPr>
            <a:r>
              <a:rPr lang="en-US" altLang="en-US" sz="4400">
                <a:solidFill>
                  <a:srgbClr val="FF0000"/>
                </a:solidFill>
              </a:rPr>
              <a:t>Whatarewegonnadoaboutit!</a:t>
            </a:r>
          </a:p>
        </p:txBody>
      </p:sp>
      <p:sp>
        <p:nvSpPr>
          <p:cNvPr id="101380" name="Slide Number Placeholder 3"/>
          <p:cNvSpPr>
            <a:spLocks noGrp="1"/>
          </p:cNvSpPr>
          <p:nvPr>
            <p:ph type="sldNum" sz="quarter" idx="12"/>
          </p:nvPr>
        </p:nvSpPr>
        <p:spPr bwMode="auto">
          <a:xfrm>
            <a:off x="0" y="6510338"/>
            <a:ext cx="588963" cy="2286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fld id="{3977EC74-C476-41DB-A7A6-7435C6216FDF}" type="slidenum">
              <a:rPr lang="en-US" altLang="en-US" b="1"/>
              <a:pPr algn="ctr" eaLnBrk="1" hangingPunct="1"/>
              <a:t>110</a:t>
            </a:fld>
            <a:endParaRPr lang="en-US" altLang="en-US" b="1"/>
          </a:p>
        </p:txBody>
      </p:sp>
    </p:spTree>
  </p:cSld>
  <p:clrMapOvr>
    <a:masterClrMapping/>
  </p:clrMapOvr>
  <p:transition>
    <p:random/>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extBox 1"/>
          <p:cNvSpPr txBox="1">
            <a:spLocks noChangeArrowheads="1"/>
          </p:cNvSpPr>
          <p:nvPr/>
        </p:nvSpPr>
        <p:spPr bwMode="auto">
          <a:xfrm>
            <a:off x="125413" y="109538"/>
            <a:ext cx="7478712"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4000" b="1">
                <a:cs typeface="Arial" pitchFamily="34" charset="0"/>
              </a:rPr>
              <a:t>Sustaining And Maintaining</a:t>
            </a:r>
          </a:p>
        </p:txBody>
      </p:sp>
      <p:sp>
        <p:nvSpPr>
          <p:cNvPr id="102403" name="Rectangle 6"/>
          <p:cNvSpPr>
            <a:spLocks noChangeArrowheads="1"/>
          </p:cNvSpPr>
          <p:nvPr/>
        </p:nvSpPr>
        <p:spPr bwMode="auto">
          <a:xfrm>
            <a:off x="693738" y="1555750"/>
            <a:ext cx="6164262" cy="3108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2800"/>
              <a:t>“Transformation in any organization will take place under a leader. It will not be spontaneous. A leader possesses knowledge, personality, and persuasive power.”</a:t>
            </a:r>
          </a:p>
          <a:p>
            <a:pPr eaLnBrk="1" hangingPunct="1"/>
            <a:endParaRPr lang="en-US" altLang="en-US" sz="2800"/>
          </a:p>
          <a:p>
            <a:pPr eaLnBrk="1" hangingPunct="1"/>
            <a:r>
              <a:rPr lang="en-US" altLang="en-US" sz="2800"/>
              <a:t>~ Dr. Deming</a:t>
            </a:r>
          </a:p>
        </p:txBody>
      </p:sp>
      <p:sp>
        <p:nvSpPr>
          <p:cNvPr id="102404" name="Slide Number Placeholder 3"/>
          <p:cNvSpPr>
            <a:spLocks noGrp="1"/>
          </p:cNvSpPr>
          <p:nvPr>
            <p:ph type="sldNum" sz="quarter" idx="12"/>
          </p:nvPr>
        </p:nvSpPr>
        <p:spPr bwMode="auto">
          <a:xfrm>
            <a:off x="0" y="6510338"/>
            <a:ext cx="588963" cy="2286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fld id="{87BBF625-1412-44D1-A4C7-C18D416D48A3}" type="slidenum">
              <a:rPr lang="en-US" altLang="en-US" b="1"/>
              <a:pPr algn="ctr" eaLnBrk="1" hangingPunct="1"/>
              <a:t>111</a:t>
            </a:fld>
            <a:endParaRPr lang="en-US" altLang="en-US" b="1"/>
          </a:p>
        </p:txBody>
      </p:sp>
      <p:pic>
        <p:nvPicPr>
          <p:cNvPr id="102405" name="Picture 6" descr="http://upload.wikimedia.org/wikipedia/en/a/a3/W._Edwards_Deming.gif"/>
          <p:cNvPicPr>
            <a:picLocks noChangeAspect="1" noChangeArrowheads="1"/>
          </p:cNvPicPr>
          <p:nvPr/>
        </p:nvPicPr>
        <p:blipFill>
          <a:blip r:embed="rId3" cstate="screen">
            <a:extLst>
              <a:ext uri="{28A0092B-C50C-407E-A947-70E740481C1C}">
                <a14:useLocalDpi xmlns:a14="http://schemas.microsoft.com/office/drawing/2010/main" xmlns="" val="0"/>
              </a:ext>
            </a:extLst>
          </a:blip>
          <a:srcRect/>
          <a:stretch>
            <a:fillRect/>
          </a:stretch>
        </p:blipFill>
        <p:spPr bwMode="auto">
          <a:xfrm>
            <a:off x="6764338" y="1384300"/>
            <a:ext cx="1828800" cy="289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extBox 1"/>
          <p:cNvSpPr txBox="1">
            <a:spLocks noChangeArrowheads="1"/>
          </p:cNvSpPr>
          <p:nvPr/>
        </p:nvSpPr>
        <p:spPr bwMode="auto">
          <a:xfrm>
            <a:off x="125413" y="109538"/>
            <a:ext cx="7478712"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4000" b="1">
                <a:cs typeface="Arial" pitchFamily="34" charset="0"/>
              </a:rPr>
              <a:t>Sustaining And Maintaining</a:t>
            </a:r>
          </a:p>
        </p:txBody>
      </p:sp>
      <p:sp>
        <p:nvSpPr>
          <p:cNvPr id="108546" name="Rectangle 2"/>
          <p:cNvSpPr>
            <a:spLocks noChangeArrowheads="1"/>
          </p:cNvSpPr>
          <p:nvPr/>
        </p:nvSpPr>
        <p:spPr bwMode="auto">
          <a:xfrm>
            <a:off x="223838" y="1270000"/>
            <a:ext cx="8153400" cy="4032250"/>
          </a:xfrm>
          <a:prstGeom prst="rect">
            <a:avLst/>
          </a:prstGeom>
          <a:noFill/>
          <a:ln w="9525">
            <a:noFill/>
            <a:miter lim="800000"/>
            <a:headEnd/>
            <a:tailEnd/>
          </a:ln>
          <a:effectLst>
            <a:prstShdw prst="shdw12">
              <a:schemeClr val="bg2">
                <a:alpha val="50000"/>
              </a:schemeClr>
            </a:prstShdw>
          </a:effectLst>
        </p:spPr>
        <p:txBody>
          <a:bodyPr anchor="ctr">
            <a:spAutoFit/>
          </a:bodyPr>
          <a:lstStyle/>
          <a:p>
            <a:pPr eaLnBrk="0" hangingPunct="0">
              <a:buFontTx/>
              <a:buChar char="•"/>
              <a:defRPr/>
            </a:pPr>
            <a:r>
              <a:rPr lang="en-US" sz="3200" dirty="0">
                <a:solidFill>
                  <a:schemeClr val="accent1">
                    <a:lumMod val="75000"/>
                  </a:schemeClr>
                </a:solidFill>
                <a:ea typeface="ＭＳ Ｐゴシック" pitchFamily="34" charset="-128"/>
                <a:cs typeface="Arial" pitchFamily="34" charset="0"/>
              </a:rPr>
              <a:t>Help each other and not backstab</a:t>
            </a:r>
          </a:p>
          <a:p>
            <a:pPr eaLnBrk="0" hangingPunct="0">
              <a:buFontTx/>
              <a:buChar char="•"/>
              <a:defRPr/>
            </a:pPr>
            <a:r>
              <a:rPr lang="en-US" sz="3200" dirty="0">
                <a:solidFill>
                  <a:schemeClr val="accent1">
                    <a:lumMod val="75000"/>
                  </a:schemeClr>
                </a:solidFill>
                <a:ea typeface="ＭＳ Ｐゴシック" pitchFamily="34" charset="-128"/>
                <a:cs typeface="Arial" pitchFamily="34" charset="0"/>
              </a:rPr>
              <a:t>Continuous education</a:t>
            </a:r>
          </a:p>
          <a:p>
            <a:pPr eaLnBrk="0" hangingPunct="0">
              <a:buFontTx/>
              <a:buChar char="•"/>
              <a:defRPr/>
            </a:pPr>
            <a:r>
              <a:rPr lang="en-US" sz="3200" dirty="0">
                <a:solidFill>
                  <a:schemeClr val="accent1">
                    <a:lumMod val="75000"/>
                  </a:schemeClr>
                </a:solidFill>
                <a:ea typeface="ＭＳ Ｐゴシック" pitchFamily="34" charset="-128"/>
                <a:cs typeface="Arial" pitchFamily="34" charset="0"/>
              </a:rPr>
              <a:t>Positive reinforcement</a:t>
            </a:r>
          </a:p>
          <a:p>
            <a:pPr eaLnBrk="0" hangingPunct="0">
              <a:buFontTx/>
              <a:buChar char="•"/>
              <a:defRPr/>
            </a:pPr>
            <a:r>
              <a:rPr lang="en-US" sz="3200" dirty="0">
                <a:solidFill>
                  <a:schemeClr val="accent1">
                    <a:lumMod val="75000"/>
                  </a:schemeClr>
                </a:solidFill>
                <a:ea typeface="ＭＳ Ｐゴシック" pitchFamily="34" charset="-128"/>
                <a:cs typeface="Arial" pitchFamily="34" charset="0"/>
              </a:rPr>
              <a:t>Promoting the ‘right’ leaders</a:t>
            </a:r>
          </a:p>
          <a:p>
            <a:pPr eaLnBrk="0" hangingPunct="0">
              <a:buFontTx/>
              <a:buChar char="•"/>
              <a:defRPr/>
            </a:pPr>
            <a:r>
              <a:rPr lang="en-US" sz="3200" dirty="0">
                <a:solidFill>
                  <a:schemeClr val="accent1">
                    <a:lumMod val="75000"/>
                  </a:schemeClr>
                </a:solidFill>
                <a:ea typeface="ＭＳ Ｐゴシック" pitchFamily="34" charset="-128"/>
                <a:cs typeface="Arial" pitchFamily="34" charset="0"/>
              </a:rPr>
              <a:t>Coaching</a:t>
            </a:r>
          </a:p>
          <a:p>
            <a:pPr eaLnBrk="0" hangingPunct="0">
              <a:buFontTx/>
              <a:buChar char="•"/>
              <a:defRPr/>
            </a:pPr>
            <a:r>
              <a:rPr lang="en-US" sz="3200" dirty="0">
                <a:solidFill>
                  <a:schemeClr val="accent1">
                    <a:lumMod val="75000"/>
                  </a:schemeClr>
                </a:solidFill>
                <a:ea typeface="ＭＳ Ｐゴシック" pitchFamily="34" charset="-128"/>
                <a:cs typeface="Arial" pitchFamily="34" charset="0"/>
              </a:rPr>
              <a:t>Changing behaviors – find a way for success instead of failure</a:t>
            </a:r>
          </a:p>
          <a:p>
            <a:pPr eaLnBrk="0" hangingPunct="0">
              <a:buFontTx/>
              <a:buChar char="•"/>
              <a:defRPr/>
            </a:pPr>
            <a:r>
              <a:rPr lang="en-US" sz="3200" dirty="0">
                <a:solidFill>
                  <a:schemeClr val="accent1">
                    <a:lumMod val="75000"/>
                  </a:schemeClr>
                </a:solidFill>
                <a:ea typeface="ＭＳ Ｐゴシック" pitchFamily="34" charset="-128"/>
                <a:cs typeface="Arial" pitchFamily="34" charset="0"/>
              </a:rPr>
              <a:t>PDCA, PDCA, PDCA!</a:t>
            </a:r>
          </a:p>
        </p:txBody>
      </p:sp>
      <p:sp>
        <p:nvSpPr>
          <p:cNvPr id="103428" name="Slide Number Placeholder 3"/>
          <p:cNvSpPr>
            <a:spLocks noGrp="1"/>
          </p:cNvSpPr>
          <p:nvPr>
            <p:ph type="sldNum" sz="quarter" idx="12"/>
          </p:nvPr>
        </p:nvSpPr>
        <p:spPr bwMode="auto">
          <a:xfrm>
            <a:off x="0" y="6510338"/>
            <a:ext cx="588963" cy="2286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fld id="{8802152D-9DDE-4735-98DC-C252F102D547}" type="slidenum">
              <a:rPr lang="en-US" altLang="en-US" b="1"/>
              <a:pPr algn="ctr" eaLnBrk="1" hangingPunct="1"/>
              <a:t>112</a:t>
            </a:fld>
            <a:endParaRPr lang="en-US" altLang="en-US" b="1"/>
          </a:p>
        </p:txBody>
      </p:sp>
    </p:spTree>
  </p:cSld>
  <p:clrMapOvr>
    <a:masterClrMapping/>
  </p:clrMapOvr>
  <p:transition>
    <p:random/>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Box 1"/>
          <p:cNvSpPr txBox="1">
            <a:spLocks noChangeArrowheads="1"/>
          </p:cNvSpPr>
          <p:nvPr/>
        </p:nvSpPr>
        <p:spPr bwMode="auto">
          <a:xfrm>
            <a:off x="125413" y="109538"/>
            <a:ext cx="7478712"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4000" b="1">
                <a:cs typeface="Arial" pitchFamily="34" charset="0"/>
              </a:rPr>
              <a:t>Sustaining And Maintaining</a:t>
            </a:r>
          </a:p>
        </p:txBody>
      </p:sp>
      <p:sp>
        <p:nvSpPr>
          <p:cNvPr id="104452" name="Rectangle 28"/>
          <p:cNvSpPr>
            <a:spLocks noChangeArrowheads="1"/>
          </p:cNvSpPr>
          <p:nvPr/>
        </p:nvSpPr>
        <p:spPr bwMode="auto">
          <a:xfrm>
            <a:off x="236538" y="1179513"/>
            <a:ext cx="7519987" cy="1816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buFont typeface="Wingdings" pitchFamily="2" charset="2"/>
              <a:buNone/>
            </a:pPr>
            <a:r>
              <a:rPr lang="en-US" altLang="en-US" sz="2800"/>
              <a:t>Sharing Our Experiences:</a:t>
            </a:r>
          </a:p>
          <a:p>
            <a:pPr eaLnBrk="1" hangingPunct="1">
              <a:buFont typeface="Wingdings" pitchFamily="2" charset="2"/>
              <a:buNone/>
            </a:pPr>
            <a:endParaRPr lang="en-US" altLang="en-US" sz="2800"/>
          </a:p>
          <a:p>
            <a:pPr eaLnBrk="1" hangingPunct="1">
              <a:buFont typeface="Wingdings" pitchFamily="2" charset="2"/>
              <a:buNone/>
            </a:pPr>
            <a:r>
              <a:rPr lang="en-US" altLang="en-US" sz="2800"/>
              <a:t>Give me examples of Learning Curve success stories, and failures!</a:t>
            </a:r>
          </a:p>
        </p:txBody>
      </p:sp>
      <p:sp>
        <p:nvSpPr>
          <p:cNvPr id="104453" name="Slide Number Placeholder 3"/>
          <p:cNvSpPr>
            <a:spLocks noGrp="1"/>
          </p:cNvSpPr>
          <p:nvPr>
            <p:ph type="sldNum" sz="quarter" idx="12"/>
          </p:nvPr>
        </p:nvSpPr>
        <p:spPr bwMode="auto">
          <a:xfrm>
            <a:off x="0" y="6510338"/>
            <a:ext cx="588963" cy="2286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fld id="{E09DE16B-2521-44E0-931E-276FBBCD1C57}" type="slidenum">
              <a:rPr lang="en-US" altLang="en-US" b="1"/>
              <a:pPr algn="ctr" eaLnBrk="1" hangingPunct="1"/>
              <a:t>113</a:t>
            </a:fld>
            <a:endParaRPr lang="en-US" altLang="en-US" b="1"/>
          </a:p>
        </p:txBody>
      </p:sp>
    </p:spTree>
  </p:cSld>
  <p:clrMapOvr>
    <a:masterClrMapping/>
  </p:clrMapOvr>
  <p:transition>
    <p:random/>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0663" y="5243513"/>
            <a:ext cx="7861300" cy="473075"/>
          </a:xfrm>
          <a:prstGeom prst="rect">
            <a:avLst/>
          </a:prstGeom>
          <a:solidFill>
            <a:srgbClr val="66CCFF"/>
          </a:solidFill>
        </p:spPr>
        <p:style>
          <a:lnRef idx="1">
            <a:schemeClr val="accent1"/>
          </a:lnRef>
          <a:fillRef idx="3">
            <a:schemeClr val="accent1"/>
          </a:fillRef>
          <a:effectRef idx="2">
            <a:schemeClr val="accent1"/>
          </a:effectRef>
          <a:fontRef idx="minor">
            <a:schemeClr val="lt1"/>
          </a:fontRef>
        </p:style>
        <p:txBody>
          <a:bodyPr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endParaRPr lang="en-US" altLang="en-US">
              <a:solidFill>
                <a:srgbClr val="FFFFFF"/>
              </a:solidFill>
            </a:endParaRPr>
          </a:p>
        </p:txBody>
      </p:sp>
      <p:sp>
        <p:nvSpPr>
          <p:cNvPr id="105475" name="TextBox 1"/>
          <p:cNvSpPr txBox="1">
            <a:spLocks noChangeArrowheads="1"/>
          </p:cNvSpPr>
          <p:nvPr/>
        </p:nvSpPr>
        <p:spPr bwMode="auto">
          <a:xfrm>
            <a:off x="125413" y="109538"/>
            <a:ext cx="7478712"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4000" b="1" dirty="0">
                <a:cs typeface="Arial" pitchFamily="34" charset="0"/>
              </a:rPr>
              <a:t>Agenda</a:t>
            </a:r>
          </a:p>
        </p:txBody>
      </p:sp>
      <p:sp>
        <p:nvSpPr>
          <p:cNvPr id="105476" name="TextBox 8"/>
          <p:cNvSpPr txBox="1">
            <a:spLocks noChangeArrowheads="1"/>
          </p:cNvSpPr>
          <p:nvPr/>
        </p:nvSpPr>
        <p:spPr bwMode="auto">
          <a:xfrm>
            <a:off x="282575" y="1333500"/>
            <a:ext cx="8010525" cy="44012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buFont typeface="Wingdings" pitchFamily="2" charset="2"/>
              <a:buChar char="v"/>
            </a:pPr>
            <a:r>
              <a:rPr lang="en-US" altLang="en-US" sz="2800" dirty="0"/>
              <a:t>Welcome and Introductions</a:t>
            </a:r>
          </a:p>
          <a:p>
            <a:pPr eaLnBrk="1" hangingPunct="1">
              <a:buFont typeface="Wingdings" pitchFamily="2" charset="2"/>
              <a:buChar char="v"/>
            </a:pPr>
            <a:r>
              <a:rPr lang="en-US" altLang="en-US" sz="2800" dirty="0"/>
              <a:t>MLC Overview</a:t>
            </a:r>
          </a:p>
          <a:p>
            <a:pPr eaLnBrk="1" hangingPunct="1">
              <a:buFont typeface="Wingdings" pitchFamily="2" charset="2"/>
              <a:buChar char="v"/>
            </a:pPr>
            <a:r>
              <a:rPr lang="en-US" altLang="en-US" sz="2800" dirty="0"/>
              <a:t>The History Of Lean</a:t>
            </a:r>
          </a:p>
          <a:p>
            <a:pPr eaLnBrk="1" hangingPunct="1">
              <a:buFont typeface="Wingdings" pitchFamily="2" charset="2"/>
              <a:buChar char="v"/>
            </a:pPr>
            <a:r>
              <a:rPr lang="en-US" altLang="en-US" sz="2800" dirty="0"/>
              <a:t>What Is Lean and how it differs</a:t>
            </a:r>
          </a:p>
          <a:p>
            <a:pPr eaLnBrk="1" hangingPunct="1">
              <a:buFont typeface="Wingdings" pitchFamily="2" charset="2"/>
              <a:buChar char="v"/>
            </a:pPr>
            <a:r>
              <a:rPr lang="en-US" altLang="en-US" sz="2800" dirty="0" smtClean="0"/>
              <a:t>The </a:t>
            </a:r>
            <a:r>
              <a:rPr lang="en-US" altLang="en-US" sz="2800" dirty="0"/>
              <a:t>8 Wastes</a:t>
            </a:r>
          </a:p>
          <a:p>
            <a:pPr eaLnBrk="1" hangingPunct="1">
              <a:buFont typeface="Wingdings" pitchFamily="2" charset="2"/>
              <a:buChar char="v"/>
            </a:pPr>
            <a:r>
              <a:rPr lang="en-US" altLang="en-US" sz="2800" dirty="0"/>
              <a:t>Standard Work Exercise</a:t>
            </a:r>
          </a:p>
          <a:p>
            <a:pPr eaLnBrk="1" hangingPunct="1">
              <a:buFont typeface="Wingdings" pitchFamily="2" charset="2"/>
              <a:buChar char="v"/>
            </a:pPr>
            <a:r>
              <a:rPr lang="en-US" altLang="en-US" sz="2800" dirty="0"/>
              <a:t>Error Proofing</a:t>
            </a:r>
          </a:p>
          <a:p>
            <a:pPr eaLnBrk="1" hangingPunct="1">
              <a:buFont typeface="Wingdings" pitchFamily="2" charset="2"/>
              <a:buChar char="v"/>
            </a:pPr>
            <a:r>
              <a:rPr lang="en-US" altLang="en-US" sz="2800" dirty="0"/>
              <a:t>5S</a:t>
            </a:r>
          </a:p>
          <a:p>
            <a:pPr eaLnBrk="1" hangingPunct="1">
              <a:buFont typeface="Wingdings" pitchFamily="2" charset="2"/>
              <a:buChar char="v"/>
            </a:pPr>
            <a:r>
              <a:rPr lang="en-US" altLang="en-US" sz="2800" dirty="0"/>
              <a:t>Sustaining and Maintaining the Concepts</a:t>
            </a:r>
          </a:p>
          <a:p>
            <a:pPr eaLnBrk="1" hangingPunct="1">
              <a:buFont typeface="Wingdings" pitchFamily="2" charset="2"/>
              <a:buChar char="v"/>
            </a:pPr>
            <a:r>
              <a:rPr lang="en-US" altLang="en-US" sz="2800" dirty="0" smtClean="0"/>
              <a:t>What will you do Monday?</a:t>
            </a:r>
            <a:endParaRPr lang="en-US" altLang="en-US" sz="2800" dirty="0"/>
          </a:p>
        </p:txBody>
      </p:sp>
      <p:sp>
        <p:nvSpPr>
          <p:cNvPr id="105477" name="Slide Number Placeholder 3"/>
          <p:cNvSpPr>
            <a:spLocks noGrp="1"/>
          </p:cNvSpPr>
          <p:nvPr>
            <p:ph type="sldNum" sz="quarter" idx="12"/>
          </p:nvPr>
        </p:nvSpPr>
        <p:spPr bwMode="auto">
          <a:xfrm>
            <a:off x="0" y="6510338"/>
            <a:ext cx="588963" cy="2286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fld id="{F0C59BB4-E783-46BF-8027-BDF69AC8BEF3}" type="slidenum">
              <a:rPr lang="en-US" altLang="en-US" b="1"/>
              <a:pPr algn="ctr" eaLnBrk="1" hangingPunct="1"/>
              <a:t>114</a:t>
            </a:fld>
            <a:endParaRPr lang="en-US" altLang="en-US" b="1"/>
          </a:p>
        </p:txBody>
      </p:sp>
    </p:spTree>
  </p:cSld>
  <p:clrMapOvr>
    <a:masterClrMapping/>
  </p:clrMapOvr>
  <p:transition>
    <p:random/>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altLang="en-US"/>
          </a:p>
        </p:txBody>
      </p:sp>
      <p:sp>
        <p:nvSpPr>
          <p:cNvPr id="3" name="Slide Number Placeholder 2"/>
          <p:cNvSpPr>
            <a:spLocks noGrp="1"/>
          </p:cNvSpPr>
          <p:nvPr>
            <p:ph type="sldNum" sz="quarter" idx="12"/>
          </p:nvPr>
        </p:nvSpPr>
        <p:spPr/>
        <p:txBody>
          <a:bodyPr/>
          <a:lstStyle/>
          <a:p>
            <a:fld id="{1B7D1307-5F6A-4D18-93F2-5676C20B0A43}" type="slidenum">
              <a:rPr lang="en-US" altLang="en-US" smtClean="0"/>
              <a:pPr/>
              <a:t>115</a:t>
            </a:fld>
            <a:endParaRPr lang="en-US" altLang="en-US"/>
          </a:p>
        </p:txBody>
      </p:sp>
      <p:sp>
        <p:nvSpPr>
          <p:cNvPr id="4" name="TextBox 1"/>
          <p:cNvSpPr txBox="1">
            <a:spLocks noChangeArrowheads="1"/>
          </p:cNvSpPr>
          <p:nvPr/>
        </p:nvSpPr>
        <p:spPr bwMode="auto">
          <a:xfrm>
            <a:off x="125413" y="109538"/>
            <a:ext cx="7478712"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4000" b="1" dirty="0" smtClean="0">
                <a:cs typeface="Arial" pitchFamily="34" charset="0"/>
              </a:rPr>
              <a:t>So, What Are You Going to Different on Monday</a:t>
            </a:r>
            <a:endParaRPr lang="en-US" altLang="en-US" sz="4000" b="1" dirty="0">
              <a:cs typeface="Arial" pitchFamily="34" charset="0"/>
            </a:endParaRPr>
          </a:p>
        </p:txBody>
      </p:sp>
    </p:spTree>
    <p:extLst>
      <p:ext uri="{BB962C8B-B14F-4D97-AF65-F5344CB8AC3E}">
        <p14:creationId xmlns:p14="http://schemas.microsoft.com/office/powerpoint/2010/main" xmlns="" val="298863584"/>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normAutofit fontScale="92500"/>
          </a:bodyPr>
          <a:lstStyle/>
          <a:p>
            <a:r>
              <a:rPr lang="en-US" dirty="0"/>
              <a:t>Your ideas? </a:t>
            </a:r>
          </a:p>
          <a:p>
            <a:r>
              <a:rPr lang="en-US" dirty="0" smtClean="0"/>
              <a:t>Start with personal reflection (Do you believe?)</a:t>
            </a:r>
          </a:p>
          <a:p>
            <a:r>
              <a:rPr lang="en-US" dirty="0" smtClean="0"/>
              <a:t>Organization assessment (large organization start with what you control).</a:t>
            </a:r>
          </a:p>
          <a:p>
            <a:r>
              <a:rPr lang="en-US" dirty="0" smtClean="0"/>
              <a:t>Value Stream / Process Mapping (other discovery tools).</a:t>
            </a:r>
          </a:p>
          <a:p>
            <a:r>
              <a:rPr lang="en-US" dirty="0" smtClean="0"/>
              <a:t>Pick an area and start PDCA cycle</a:t>
            </a:r>
          </a:p>
          <a:p>
            <a:r>
              <a:rPr lang="en-US" dirty="0" smtClean="0"/>
              <a:t>Don’t wait! Get your Learn on!</a:t>
            </a:r>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4DEBEFA7-D9EC-4367-A847-9FAEB94F6356}" type="slidenum">
              <a:rPr lang="en-US" altLang="en-US" smtClean="0"/>
              <a:pPr/>
              <a:t>116</a:t>
            </a:fld>
            <a:endParaRPr lang="en-US" altLang="en-US"/>
          </a:p>
        </p:txBody>
      </p:sp>
      <p:sp>
        <p:nvSpPr>
          <p:cNvPr id="6" name="TextBox 1"/>
          <p:cNvSpPr txBox="1">
            <a:spLocks noChangeArrowheads="1"/>
          </p:cNvSpPr>
          <p:nvPr/>
        </p:nvSpPr>
        <p:spPr bwMode="auto">
          <a:xfrm>
            <a:off x="125413" y="109538"/>
            <a:ext cx="7478712"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4000" b="1" dirty="0" smtClean="0">
                <a:cs typeface="Arial" pitchFamily="34" charset="0"/>
              </a:rPr>
              <a:t>So, What Are You Going to Different on Monday</a:t>
            </a:r>
            <a:endParaRPr lang="en-US" altLang="en-US" sz="4000" b="1" dirty="0">
              <a:cs typeface="Arial" pitchFamily="34" charset="0"/>
            </a:endParaRPr>
          </a:p>
        </p:txBody>
      </p:sp>
    </p:spTree>
    <p:extLst>
      <p:ext uri="{BB962C8B-B14F-4D97-AF65-F5344CB8AC3E}">
        <p14:creationId xmlns:p14="http://schemas.microsoft.com/office/powerpoint/2010/main" xmlns="" val="2849421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anim calcmode="lin" valueType="num">
                                      <p:cBhvr>
                                        <p:cTn id="2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extBox 1"/>
          <p:cNvSpPr txBox="1">
            <a:spLocks noChangeArrowheads="1"/>
          </p:cNvSpPr>
          <p:nvPr/>
        </p:nvSpPr>
        <p:spPr bwMode="auto">
          <a:xfrm>
            <a:off x="-95250" y="109538"/>
            <a:ext cx="10772775"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3600" b="1">
                <a:cs typeface="Arial" pitchFamily="34" charset="0"/>
              </a:rPr>
              <a:t>What Are Your Takeaways and Questions?</a:t>
            </a:r>
          </a:p>
        </p:txBody>
      </p:sp>
      <p:sp>
        <p:nvSpPr>
          <p:cNvPr id="107523" name="TextBox 8"/>
          <p:cNvSpPr txBox="1">
            <a:spLocks noChangeArrowheads="1"/>
          </p:cNvSpPr>
          <p:nvPr/>
        </p:nvSpPr>
        <p:spPr bwMode="auto">
          <a:xfrm>
            <a:off x="282575" y="1333500"/>
            <a:ext cx="8010525" cy="31085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buFont typeface="Wingdings" pitchFamily="2" charset="2"/>
              <a:buChar char="v"/>
            </a:pPr>
            <a:r>
              <a:rPr lang="en-US" altLang="en-US" sz="2800" dirty="0"/>
              <a:t>The History Of Lean</a:t>
            </a:r>
          </a:p>
          <a:p>
            <a:pPr eaLnBrk="1" hangingPunct="1">
              <a:buFont typeface="Wingdings" pitchFamily="2" charset="2"/>
              <a:buChar char="v"/>
            </a:pPr>
            <a:r>
              <a:rPr lang="en-US" altLang="en-US" sz="2800" dirty="0"/>
              <a:t>What Is Lean and how it differs</a:t>
            </a:r>
          </a:p>
          <a:p>
            <a:pPr eaLnBrk="1" hangingPunct="1">
              <a:buFont typeface="Wingdings" pitchFamily="2" charset="2"/>
              <a:buChar char="v"/>
            </a:pPr>
            <a:r>
              <a:rPr lang="en-US" altLang="en-US" sz="2800" dirty="0" smtClean="0"/>
              <a:t>The </a:t>
            </a:r>
            <a:r>
              <a:rPr lang="en-US" altLang="en-US" sz="2800" dirty="0"/>
              <a:t>8 Wastes</a:t>
            </a:r>
          </a:p>
          <a:p>
            <a:pPr eaLnBrk="1" hangingPunct="1">
              <a:buFont typeface="Wingdings" pitchFamily="2" charset="2"/>
              <a:buChar char="v"/>
            </a:pPr>
            <a:r>
              <a:rPr lang="en-US" altLang="en-US" sz="2800" dirty="0"/>
              <a:t>Standard Work Exercise</a:t>
            </a:r>
          </a:p>
          <a:p>
            <a:pPr eaLnBrk="1" hangingPunct="1">
              <a:buFont typeface="Wingdings" pitchFamily="2" charset="2"/>
              <a:buChar char="v"/>
            </a:pPr>
            <a:r>
              <a:rPr lang="en-US" altLang="en-US" sz="2800" dirty="0"/>
              <a:t>Error Proofing</a:t>
            </a:r>
          </a:p>
          <a:p>
            <a:pPr eaLnBrk="1" hangingPunct="1">
              <a:buFont typeface="Wingdings" pitchFamily="2" charset="2"/>
              <a:buChar char="v"/>
            </a:pPr>
            <a:r>
              <a:rPr lang="en-US" altLang="en-US" sz="2800" dirty="0"/>
              <a:t>5S</a:t>
            </a:r>
          </a:p>
          <a:p>
            <a:pPr eaLnBrk="1" hangingPunct="1">
              <a:buFont typeface="Wingdings" pitchFamily="2" charset="2"/>
              <a:buChar char="v"/>
            </a:pPr>
            <a:r>
              <a:rPr lang="en-US" altLang="en-US" sz="2800" dirty="0"/>
              <a:t>Sustaining and Maintaining the </a:t>
            </a:r>
            <a:r>
              <a:rPr lang="en-US" altLang="en-US" sz="2800" dirty="0" smtClean="0"/>
              <a:t>Concepts</a:t>
            </a:r>
            <a:endParaRPr lang="en-US" altLang="en-US" sz="2800" dirty="0"/>
          </a:p>
        </p:txBody>
      </p:sp>
      <p:sp>
        <p:nvSpPr>
          <p:cNvPr id="107524" name="Slide Number Placeholder 3"/>
          <p:cNvSpPr>
            <a:spLocks noGrp="1"/>
          </p:cNvSpPr>
          <p:nvPr>
            <p:ph type="sldNum" sz="quarter" idx="12"/>
          </p:nvPr>
        </p:nvSpPr>
        <p:spPr bwMode="auto">
          <a:xfrm>
            <a:off x="0" y="6510338"/>
            <a:ext cx="588963" cy="2286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fld id="{A7F34B92-746F-4A86-8B5C-CCF9930414CF}" type="slidenum">
              <a:rPr lang="en-US" altLang="en-US" b="1"/>
              <a:pPr algn="ctr" eaLnBrk="1" hangingPunct="1"/>
              <a:t>117</a:t>
            </a:fld>
            <a:endParaRPr lang="en-US" altLang="en-US" b="1"/>
          </a:p>
        </p:txBody>
      </p:sp>
    </p:spTree>
  </p:cSld>
  <p:clrMapOvr>
    <a:masterClrMapping/>
  </p:clrMapOvr>
  <p:transition>
    <p:random/>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Number Placeholder 3"/>
          <p:cNvSpPr>
            <a:spLocks noGrp="1"/>
          </p:cNvSpPr>
          <p:nvPr>
            <p:ph type="sldNum" sz="quarter" idx="12"/>
          </p:nvPr>
        </p:nvSpPr>
        <p:spPr bwMode="auto">
          <a:xfrm>
            <a:off x="0" y="6510338"/>
            <a:ext cx="588963" cy="2286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fld id="{26330EE7-8464-4D8C-98E9-9117BE3EA242}" type="slidenum">
              <a:rPr lang="en-US" altLang="en-US" b="1"/>
              <a:pPr algn="ctr" eaLnBrk="1" hangingPunct="1"/>
              <a:t>118</a:t>
            </a:fld>
            <a:endParaRPr lang="en-US" altLang="en-US" b="1"/>
          </a:p>
        </p:txBody>
      </p:sp>
      <p:sp>
        <p:nvSpPr>
          <p:cNvPr id="108547" name="TextBox 1"/>
          <p:cNvSpPr txBox="1">
            <a:spLocks noChangeArrowheads="1"/>
          </p:cNvSpPr>
          <p:nvPr/>
        </p:nvSpPr>
        <p:spPr bwMode="auto">
          <a:xfrm>
            <a:off x="-7938" y="109538"/>
            <a:ext cx="8340726"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4000" b="1" dirty="0">
                <a:cs typeface="Arial" pitchFamily="34" charset="0"/>
              </a:rPr>
              <a:t>Reflection </a:t>
            </a:r>
          </a:p>
        </p:txBody>
      </p:sp>
      <p:graphicFrame>
        <p:nvGraphicFramePr>
          <p:cNvPr id="2" name="Table 1"/>
          <p:cNvGraphicFramePr>
            <a:graphicFrameLocks noGrp="1"/>
          </p:cNvGraphicFramePr>
          <p:nvPr/>
        </p:nvGraphicFramePr>
        <p:xfrm>
          <a:off x="1455738" y="2222500"/>
          <a:ext cx="6096000" cy="2600325"/>
        </p:xfrm>
        <a:graphic>
          <a:graphicData uri="http://schemas.openxmlformats.org/drawingml/2006/table">
            <a:tbl>
              <a:tblPr/>
              <a:tblGrid>
                <a:gridCol w="3048000"/>
                <a:gridCol w="3048000"/>
              </a:tblGrid>
              <a:tr h="371475">
                <a:tc>
                  <a:txBody>
                    <a:bodyPr/>
                    <a:lstStyle>
                      <a:lvl1pPr eaLnBrk="0" hangingPunct="0">
                        <a:spcBef>
                          <a:spcPts val="600"/>
                        </a:spcBef>
                        <a:buClr>
                          <a:schemeClr val="tx2"/>
                        </a:buClr>
                        <a:buSzPct val="73000"/>
                        <a:buFont typeface="Wingdings 2" pitchFamily="18" charset="2"/>
                        <a:defRPr sz="2200">
                          <a:solidFill>
                            <a:schemeClr val="tx1"/>
                          </a:solidFill>
                          <a:latin typeface="Trebuchet MS" pitchFamily="34" charset="0"/>
                          <a:ea typeface="MS PGothic" pitchFamily="34" charset="-128"/>
                        </a:defRPr>
                      </a:lvl1pPr>
                      <a:lvl2pPr marL="742950" indent="-285750" eaLnBrk="0" hangingPunct="0">
                        <a:spcBef>
                          <a:spcPts val="500"/>
                        </a:spcBef>
                        <a:buClr>
                          <a:srgbClr val="E36C09"/>
                        </a:buClr>
                        <a:buSzPct val="80000"/>
                        <a:buFont typeface="Wingdings 2" pitchFamily="18" charset="2"/>
                        <a:defRPr sz="2100">
                          <a:solidFill>
                            <a:srgbClr val="6C6C6C"/>
                          </a:solidFill>
                          <a:latin typeface="Trebuchet MS" pitchFamily="34" charset="0"/>
                          <a:ea typeface="MS PGothic" pitchFamily="34" charset="-128"/>
                        </a:defRPr>
                      </a:lvl2pPr>
                      <a:lvl3pPr marL="1143000" indent="-228600" eaLnBrk="0" hangingPunct="0">
                        <a:spcBef>
                          <a:spcPts val="400"/>
                        </a:spcBef>
                        <a:buClr>
                          <a:srgbClr val="E36C09"/>
                        </a:buClr>
                        <a:buSzPct val="60000"/>
                        <a:buFont typeface="Wingdings" pitchFamily="2" charset="2"/>
                        <a:defRPr>
                          <a:solidFill>
                            <a:schemeClr val="tx1"/>
                          </a:solidFill>
                          <a:latin typeface="Trebuchet MS" pitchFamily="34" charset="0"/>
                          <a:ea typeface="MS PGothic" pitchFamily="34" charset="-128"/>
                        </a:defRPr>
                      </a:lvl3pPr>
                      <a:lvl4pPr marL="1600200" indent="-228600" eaLnBrk="0" hangingPunct="0">
                        <a:spcBef>
                          <a:spcPct val="20000"/>
                        </a:spcBef>
                        <a:buClr>
                          <a:srgbClr val="E36C09"/>
                        </a:buClr>
                        <a:buSzPct val="80000"/>
                        <a:buFont typeface="Wingdings 2" pitchFamily="18" charset="2"/>
                        <a:defRPr>
                          <a:solidFill>
                            <a:srgbClr val="6C6C6C"/>
                          </a:solidFill>
                          <a:latin typeface="Trebuchet MS" pitchFamily="34" charset="0"/>
                          <a:ea typeface="MS PGothic" pitchFamily="34" charset="-128"/>
                        </a:defRPr>
                      </a:lvl4pPr>
                      <a:lvl5pPr marL="2057400" indent="-228600" eaLnBrk="0" hangingPunct="0">
                        <a:spcBef>
                          <a:spcPts val="400"/>
                        </a:spcBef>
                        <a:buClr>
                          <a:srgbClr val="E36C09"/>
                        </a:buClr>
                        <a:buSzPct val="70000"/>
                        <a:buFont typeface="Wingdings" pitchFamily="2" charset="2"/>
                        <a:defRPr>
                          <a:solidFill>
                            <a:schemeClr val="tx1"/>
                          </a:solidFill>
                          <a:latin typeface="Trebuchet MS" pitchFamily="34" charset="0"/>
                          <a:ea typeface="MS PGothic" pitchFamily="34" charset="-128"/>
                        </a:defRPr>
                      </a:lvl5pPr>
                      <a:lvl6pPr marL="25146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6pPr>
                      <a:lvl7pPr marL="29718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7pPr>
                      <a:lvl8pPr marL="34290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8pPr>
                      <a:lvl9pPr marL="38862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FFFFFF"/>
                          </a:solidFill>
                          <a:effectLst/>
                          <a:latin typeface="Trebuchet MS" pitchFamily="34" charset="0"/>
                          <a:ea typeface="MS PGothic" pitchFamily="34" charset="-128"/>
                        </a:rPr>
                        <a:t>What went well</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ts val="600"/>
                        </a:spcBef>
                        <a:buClr>
                          <a:schemeClr val="tx2"/>
                        </a:buClr>
                        <a:buSzPct val="73000"/>
                        <a:buFont typeface="Wingdings 2" pitchFamily="18" charset="2"/>
                        <a:defRPr sz="2200">
                          <a:solidFill>
                            <a:schemeClr val="tx1"/>
                          </a:solidFill>
                          <a:latin typeface="Trebuchet MS" pitchFamily="34" charset="0"/>
                          <a:ea typeface="MS PGothic" pitchFamily="34" charset="-128"/>
                        </a:defRPr>
                      </a:lvl1pPr>
                      <a:lvl2pPr marL="742950" indent="-285750" eaLnBrk="0" hangingPunct="0">
                        <a:spcBef>
                          <a:spcPts val="500"/>
                        </a:spcBef>
                        <a:buClr>
                          <a:srgbClr val="E36C09"/>
                        </a:buClr>
                        <a:buSzPct val="80000"/>
                        <a:buFont typeface="Wingdings 2" pitchFamily="18" charset="2"/>
                        <a:defRPr sz="2100">
                          <a:solidFill>
                            <a:srgbClr val="6C6C6C"/>
                          </a:solidFill>
                          <a:latin typeface="Trebuchet MS" pitchFamily="34" charset="0"/>
                          <a:ea typeface="MS PGothic" pitchFamily="34" charset="-128"/>
                        </a:defRPr>
                      </a:lvl2pPr>
                      <a:lvl3pPr marL="1143000" indent="-228600" eaLnBrk="0" hangingPunct="0">
                        <a:spcBef>
                          <a:spcPts val="400"/>
                        </a:spcBef>
                        <a:buClr>
                          <a:srgbClr val="E36C09"/>
                        </a:buClr>
                        <a:buSzPct val="60000"/>
                        <a:buFont typeface="Wingdings" pitchFamily="2" charset="2"/>
                        <a:defRPr>
                          <a:solidFill>
                            <a:schemeClr val="tx1"/>
                          </a:solidFill>
                          <a:latin typeface="Trebuchet MS" pitchFamily="34" charset="0"/>
                          <a:ea typeface="MS PGothic" pitchFamily="34" charset="-128"/>
                        </a:defRPr>
                      </a:lvl3pPr>
                      <a:lvl4pPr marL="1600200" indent="-228600" eaLnBrk="0" hangingPunct="0">
                        <a:spcBef>
                          <a:spcPct val="20000"/>
                        </a:spcBef>
                        <a:buClr>
                          <a:srgbClr val="E36C09"/>
                        </a:buClr>
                        <a:buSzPct val="80000"/>
                        <a:buFont typeface="Wingdings 2" pitchFamily="18" charset="2"/>
                        <a:defRPr>
                          <a:solidFill>
                            <a:srgbClr val="6C6C6C"/>
                          </a:solidFill>
                          <a:latin typeface="Trebuchet MS" pitchFamily="34" charset="0"/>
                          <a:ea typeface="MS PGothic" pitchFamily="34" charset="-128"/>
                        </a:defRPr>
                      </a:lvl4pPr>
                      <a:lvl5pPr marL="2057400" indent="-228600" eaLnBrk="0" hangingPunct="0">
                        <a:spcBef>
                          <a:spcPts val="400"/>
                        </a:spcBef>
                        <a:buClr>
                          <a:srgbClr val="E36C09"/>
                        </a:buClr>
                        <a:buSzPct val="70000"/>
                        <a:buFont typeface="Wingdings" pitchFamily="2" charset="2"/>
                        <a:defRPr>
                          <a:solidFill>
                            <a:schemeClr val="tx1"/>
                          </a:solidFill>
                          <a:latin typeface="Trebuchet MS" pitchFamily="34" charset="0"/>
                          <a:ea typeface="MS PGothic" pitchFamily="34" charset="-128"/>
                        </a:defRPr>
                      </a:lvl5pPr>
                      <a:lvl6pPr marL="25146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6pPr>
                      <a:lvl7pPr marL="29718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7pPr>
                      <a:lvl8pPr marL="34290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8pPr>
                      <a:lvl9pPr marL="38862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FFFFFF"/>
                          </a:solidFill>
                          <a:effectLst/>
                          <a:latin typeface="Trebuchet MS" pitchFamily="34" charset="0"/>
                          <a:ea typeface="MS PGothic" pitchFamily="34" charset="-128"/>
                        </a:rPr>
                        <a:t>What should we change</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lvl1pPr eaLnBrk="0" hangingPunct="0">
                        <a:spcBef>
                          <a:spcPts val="600"/>
                        </a:spcBef>
                        <a:buClr>
                          <a:schemeClr val="tx2"/>
                        </a:buClr>
                        <a:buSzPct val="73000"/>
                        <a:buFont typeface="Wingdings 2" pitchFamily="18" charset="2"/>
                        <a:defRPr sz="2200">
                          <a:solidFill>
                            <a:schemeClr val="tx1"/>
                          </a:solidFill>
                          <a:latin typeface="Trebuchet MS" pitchFamily="34" charset="0"/>
                          <a:ea typeface="MS PGothic" pitchFamily="34" charset="-128"/>
                        </a:defRPr>
                      </a:lvl1pPr>
                      <a:lvl2pPr marL="742950" indent="-285750" eaLnBrk="0" hangingPunct="0">
                        <a:spcBef>
                          <a:spcPts val="500"/>
                        </a:spcBef>
                        <a:buClr>
                          <a:srgbClr val="E36C09"/>
                        </a:buClr>
                        <a:buSzPct val="80000"/>
                        <a:buFont typeface="Wingdings 2" pitchFamily="18" charset="2"/>
                        <a:defRPr sz="2100">
                          <a:solidFill>
                            <a:srgbClr val="6C6C6C"/>
                          </a:solidFill>
                          <a:latin typeface="Trebuchet MS" pitchFamily="34" charset="0"/>
                          <a:ea typeface="MS PGothic" pitchFamily="34" charset="-128"/>
                        </a:defRPr>
                      </a:lvl2pPr>
                      <a:lvl3pPr marL="1143000" indent="-228600" eaLnBrk="0" hangingPunct="0">
                        <a:spcBef>
                          <a:spcPts val="400"/>
                        </a:spcBef>
                        <a:buClr>
                          <a:srgbClr val="E36C09"/>
                        </a:buClr>
                        <a:buSzPct val="60000"/>
                        <a:buFont typeface="Wingdings" pitchFamily="2" charset="2"/>
                        <a:defRPr>
                          <a:solidFill>
                            <a:schemeClr val="tx1"/>
                          </a:solidFill>
                          <a:latin typeface="Trebuchet MS" pitchFamily="34" charset="0"/>
                          <a:ea typeface="MS PGothic" pitchFamily="34" charset="-128"/>
                        </a:defRPr>
                      </a:lvl3pPr>
                      <a:lvl4pPr marL="1600200" indent="-228600" eaLnBrk="0" hangingPunct="0">
                        <a:spcBef>
                          <a:spcPct val="20000"/>
                        </a:spcBef>
                        <a:buClr>
                          <a:srgbClr val="E36C09"/>
                        </a:buClr>
                        <a:buSzPct val="80000"/>
                        <a:buFont typeface="Wingdings 2" pitchFamily="18" charset="2"/>
                        <a:defRPr>
                          <a:solidFill>
                            <a:srgbClr val="6C6C6C"/>
                          </a:solidFill>
                          <a:latin typeface="Trebuchet MS" pitchFamily="34" charset="0"/>
                          <a:ea typeface="MS PGothic" pitchFamily="34" charset="-128"/>
                        </a:defRPr>
                      </a:lvl4pPr>
                      <a:lvl5pPr marL="2057400" indent="-228600" eaLnBrk="0" hangingPunct="0">
                        <a:spcBef>
                          <a:spcPts val="400"/>
                        </a:spcBef>
                        <a:buClr>
                          <a:srgbClr val="E36C09"/>
                        </a:buClr>
                        <a:buSzPct val="70000"/>
                        <a:buFont typeface="Wingdings" pitchFamily="2" charset="2"/>
                        <a:defRPr>
                          <a:solidFill>
                            <a:schemeClr val="tx1"/>
                          </a:solidFill>
                          <a:latin typeface="Trebuchet MS" pitchFamily="34" charset="0"/>
                          <a:ea typeface="MS PGothic" pitchFamily="34" charset="-128"/>
                        </a:defRPr>
                      </a:lvl5pPr>
                      <a:lvl6pPr marL="25146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6pPr>
                      <a:lvl7pPr marL="29718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7pPr>
                      <a:lvl8pPr marL="34290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8pPr>
                      <a:lvl9pPr marL="38862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rgbClr val="000000"/>
                        </a:solidFill>
                        <a:effectLst/>
                        <a:latin typeface="Trebuchet MS" pitchFamily="34" charset="0"/>
                        <a:ea typeface="MS PGothic" pitchFamily="34" charset="-128"/>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ts val="600"/>
                        </a:spcBef>
                        <a:buClr>
                          <a:schemeClr val="tx2"/>
                        </a:buClr>
                        <a:buSzPct val="73000"/>
                        <a:buFont typeface="Wingdings 2" pitchFamily="18" charset="2"/>
                        <a:defRPr sz="2200">
                          <a:solidFill>
                            <a:schemeClr val="tx1"/>
                          </a:solidFill>
                          <a:latin typeface="Trebuchet MS" pitchFamily="34" charset="0"/>
                          <a:ea typeface="MS PGothic" pitchFamily="34" charset="-128"/>
                        </a:defRPr>
                      </a:lvl1pPr>
                      <a:lvl2pPr marL="742950" indent="-285750" eaLnBrk="0" hangingPunct="0">
                        <a:spcBef>
                          <a:spcPts val="500"/>
                        </a:spcBef>
                        <a:buClr>
                          <a:srgbClr val="E36C09"/>
                        </a:buClr>
                        <a:buSzPct val="80000"/>
                        <a:buFont typeface="Wingdings 2" pitchFamily="18" charset="2"/>
                        <a:defRPr sz="2100">
                          <a:solidFill>
                            <a:srgbClr val="6C6C6C"/>
                          </a:solidFill>
                          <a:latin typeface="Trebuchet MS" pitchFamily="34" charset="0"/>
                          <a:ea typeface="MS PGothic" pitchFamily="34" charset="-128"/>
                        </a:defRPr>
                      </a:lvl2pPr>
                      <a:lvl3pPr marL="1143000" indent="-228600" eaLnBrk="0" hangingPunct="0">
                        <a:spcBef>
                          <a:spcPts val="400"/>
                        </a:spcBef>
                        <a:buClr>
                          <a:srgbClr val="E36C09"/>
                        </a:buClr>
                        <a:buSzPct val="60000"/>
                        <a:buFont typeface="Wingdings" pitchFamily="2" charset="2"/>
                        <a:defRPr>
                          <a:solidFill>
                            <a:schemeClr val="tx1"/>
                          </a:solidFill>
                          <a:latin typeface="Trebuchet MS" pitchFamily="34" charset="0"/>
                          <a:ea typeface="MS PGothic" pitchFamily="34" charset="-128"/>
                        </a:defRPr>
                      </a:lvl3pPr>
                      <a:lvl4pPr marL="1600200" indent="-228600" eaLnBrk="0" hangingPunct="0">
                        <a:spcBef>
                          <a:spcPct val="20000"/>
                        </a:spcBef>
                        <a:buClr>
                          <a:srgbClr val="E36C09"/>
                        </a:buClr>
                        <a:buSzPct val="80000"/>
                        <a:buFont typeface="Wingdings 2" pitchFamily="18" charset="2"/>
                        <a:defRPr>
                          <a:solidFill>
                            <a:srgbClr val="6C6C6C"/>
                          </a:solidFill>
                          <a:latin typeface="Trebuchet MS" pitchFamily="34" charset="0"/>
                          <a:ea typeface="MS PGothic" pitchFamily="34" charset="-128"/>
                        </a:defRPr>
                      </a:lvl4pPr>
                      <a:lvl5pPr marL="2057400" indent="-228600" eaLnBrk="0" hangingPunct="0">
                        <a:spcBef>
                          <a:spcPts val="400"/>
                        </a:spcBef>
                        <a:buClr>
                          <a:srgbClr val="E36C09"/>
                        </a:buClr>
                        <a:buSzPct val="70000"/>
                        <a:buFont typeface="Wingdings" pitchFamily="2" charset="2"/>
                        <a:defRPr>
                          <a:solidFill>
                            <a:schemeClr val="tx1"/>
                          </a:solidFill>
                          <a:latin typeface="Trebuchet MS" pitchFamily="34" charset="0"/>
                          <a:ea typeface="MS PGothic" pitchFamily="34" charset="-128"/>
                        </a:defRPr>
                      </a:lvl5pPr>
                      <a:lvl6pPr marL="25146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6pPr>
                      <a:lvl7pPr marL="29718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7pPr>
                      <a:lvl8pPr marL="34290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8pPr>
                      <a:lvl9pPr marL="38862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rgbClr val="000000"/>
                        </a:solidFill>
                        <a:effectLst/>
                        <a:latin typeface="Trebuchet MS" pitchFamily="34" charset="0"/>
                        <a:ea typeface="MS PGothic" pitchFamily="34" charset="-128"/>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lvl1pPr eaLnBrk="0" hangingPunct="0">
                        <a:spcBef>
                          <a:spcPts val="600"/>
                        </a:spcBef>
                        <a:buClr>
                          <a:schemeClr val="tx2"/>
                        </a:buClr>
                        <a:buSzPct val="73000"/>
                        <a:buFont typeface="Wingdings 2" pitchFamily="18" charset="2"/>
                        <a:defRPr sz="2200">
                          <a:solidFill>
                            <a:schemeClr val="tx1"/>
                          </a:solidFill>
                          <a:latin typeface="Trebuchet MS" pitchFamily="34" charset="0"/>
                          <a:ea typeface="MS PGothic" pitchFamily="34" charset="-128"/>
                        </a:defRPr>
                      </a:lvl1pPr>
                      <a:lvl2pPr marL="742950" indent="-285750" eaLnBrk="0" hangingPunct="0">
                        <a:spcBef>
                          <a:spcPts val="500"/>
                        </a:spcBef>
                        <a:buClr>
                          <a:srgbClr val="E36C09"/>
                        </a:buClr>
                        <a:buSzPct val="80000"/>
                        <a:buFont typeface="Wingdings 2" pitchFamily="18" charset="2"/>
                        <a:defRPr sz="2100">
                          <a:solidFill>
                            <a:srgbClr val="6C6C6C"/>
                          </a:solidFill>
                          <a:latin typeface="Trebuchet MS" pitchFamily="34" charset="0"/>
                          <a:ea typeface="MS PGothic" pitchFamily="34" charset="-128"/>
                        </a:defRPr>
                      </a:lvl2pPr>
                      <a:lvl3pPr marL="1143000" indent="-228600" eaLnBrk="0" hangingPunct="0">
                        <a:spcBef>
                          <a:spcPts val="400"/>
                        </a:spcBef>
                        <a:buClr>
                          <a:srgbClr val="E36C09"/>
                        </a:buClr>
                        <a:buSzPct val="60000"/>
                        <a:buFont typeface="Wingdings" pitchFamily="2" charset="2"/>
                        <a:defRPr>
                          <a:solidFill>
                            <a:schemeClr val="tx1"/>
                          </a:solidFill>
                          <a:latin typeface="Trebuchet MS" pitchFamily="34" charset="0"/>
                          <a:ea typeface="MS PGothic" pitchFamily="34" charset="-128"/>
                        </a:defRPr>
                      </a:lvl3pPr>
                      <a:lvl4pPr marL="1600200" indent="-228600" eaLnBrk="0" hangingPunct="0">
                        <a:spcBef>
                          <a:spcPct val="20000"/>
                        </a:spcBef>
                        <a:buClr>
                          <a:srgbClr val="E36C09"/>
                        </a:buClr>
                        <a:buSzPct val="80000"/>
                        <a:buFont typeface="Wingdings 2" pitchFamily="18" charset="2"/>
                        <a:defRPr>
                          <a:solidFill>
                            <a:srgbClr val="6C6C6C"/>
                          </a:solidFill>
                          <a:latin typeface="Trebuchet MS" pitchFamily="34" charset="0"/>
                          <a:ea typeface="MS PGothic" pitchFamily="34" charset="-128"/>
                        </a:defRPr>
                      </a:lvl4pPr>
                      <a:lvl5pPr marL="2057400" indent="-228600" eaLnBrk="0" hangingPunct="0">
                        <a:spcBef>
                          <a:spcPts val="400"/>
                        </a:spcBef>
                        <a:buClr>
                          <a:srgbClr val="E36C09"/>
                        </a:buClr>
                        <a:buSzPct val="70000"/>
                        <a:buFont typeface="Wingdings" pitchFamily="2" charset="2"/>
                        <a:defRPr>
                          <a:solidFill>
                            <a:schemeClr val="tx1"/>
                          </a:solidFill>
                          <a:latin typeface="Trebuchet MS" pitchFamily="34" charset="0"/>
                          <a:ea typeface="MS PGothic" pitchFamily="34" charset="-128"/>
                        </a:defRPr>
                      </a:lvl5pPr>
                      <a:lvl6pPr marL="25146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6pPr>
                      <a:lvl7pPr marL="29718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7pPr>
                      <a:lvl8pPr marL="34290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8pPr>
                      <a:lvl9pPr marL="38862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rgbClr val="000000"/>
                        </a:solidFill>
                        <a:effectLst/>
                        <a:latin typeface="Trebuchet MS" pitchFamily="34" charset="0"/>
                        <a:ea typeface="MS PGothic" pitchFamily="34" charset="-128"/>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ts val="600"/>
                        </a:spcBef>
                        <a:buClr>
                          <a:schemeClr val="tx2"/>
                        </a:buClr>
                        <a:buSzPct val="73000"/>
                        <a:buFont typeface="Wingdings 2" pitchFamily="18" charset="2"/>
                        <a:defRPr sz="2200">
                          <a:solidFill>
                            <a:schemeClr val="tx1"/>
                          </a:solidFill>
                          <a:latin typeface="Trebuchet MS" pitchFamily="34" charset="0"/>
                          <a:ea typeface="MS PGothic" pitchFamily="34" charset="-128"/>
                        </a:defRPr>
                      </a:lvl1pPr>
                      <a:lvl2pPr marL="742950" indent="-285750" eaLnBrk="0" hangingPunct="0">
                        <a:spcBef>
                          <a:spcPts val="500"/>
                        </a:spcBef>
                        <a:buClr>
                          <a:srgbClr val="E36C09"/>
                        </a:buClr>
                        <a:buSzPct val="80000"/>
                        <a:buFont typeface="Wingdings 2" pitchFamily="18" charset="2"/>
                        <a:defRPr sz="2100">
                          <a:solidFill>
                            <a:srgbClr val="6C6C6C"/>
                          </a:solidFill>
                          <a:latin typeface="Trebuchet MS" pitchFamily="34" charset="0"/>
                          <a:ea typeface="MS PGothic" pitchFamily="34" charset="-128"/>
                        </a:defRPr>
                      </a:lvl2pPr>
                      <a:lvl3pPr marL="1143000" indent="-228600" eaLnBrk="0" hangingPunct="0">
                        <a:spcBef>
                          <a:spcPts val="400"/>
                        </a:spcBef>
                        <a:buClr>
                          <a:srgbClr val="E36C09"/>
                        </a:buClr>
                        <a:buSzPct val="60000"/>
                        <a:buFont typeface="Wingdings" pitchFamily="2" charset="2"/>
                        <a:defRPr>
                          <a:solidFill>
                            <a:schemeClr val="tx1"/>
                          </a:solidFill>
                          <a:latin typeface="Trebuchet MS" pitchFamily="34" charset="0"/>
                          <a:ea typeface="MS PGothic" pitchFamily="34" charset="-128"/>
                        </a:defRPr>
                      </a:lvl3pPr>
                      <a:lvl4pPr marL="1600200" indent="-228600" eaLnBrk="0" hangingPunct="0">
                        <a:spcBef>
                          <a:spcPct val="20000"/>
                        </a:spcBef>
                        <a:buClr>
                          <a:srgbClr val="E36C09"/>
                        </a:buClr>
                        <a:buSzPct val="80000"/>
                        <a:buFont typeface="Wingdings 2" pitchFamily="18" charset="2"/>
                        <a:defRPr>
                          <a:solidFill>
                            <a:srgbClr val="6C6C6C"/>
                          </a:solidFill>
                          <a:latin typeface="Trebuchet MS" pitchFamily="34" charset="0"/>
                          <a:ea typeface="MS PGothic" pitchFamily="34" charset="-128"/>
                        </a:defRPr>
                      </a:lvl4pPr>
                      <a:lvl5pPr marL="2057400" indent="-228600" eaLnBrk="0" hangingPunct="0">
                        <a:spcBef>
                          <a:spcPts val="400"/>
                        </a:spcBef>
                        <a:buClr>
                          <a:srgbClr val="E36C09"/>
                        </a:buClr>
                        <a:buSzPct val="70000"/>
                        <a:buFont typeface="Wingdings" pitchFamily="2" charset="2"/>
                        <a:defRPr>
                          <a:solidFill>
                            <a:schemeClr val="tx1"/>
                          </a:solidFill>
                          <a:latin typeface="Trebuchet MS" pitchFamily="34" charset="0"/>
                          <a:ea typeface="MS PGothic" pitchFamily="34" charset="-128"/>
                        </a:defRPr>
                      </a:lvl5pPr>
                      <a:lvl6pPr marL="25146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6pPr>
                      <a:lvl7pPr marL="29718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7pPr>
                      <a:lvl8pPr marL="34290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8pPr>
                      <a:lvl9pPr marL="38862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rgbClr val="000000"/>
                        </a:solidFill>
                        <a:effectLst/>
                        <a:latin typeface="Trebuchet MS" pitchFamily="34" charset="0"/>
                        <a:ea typeface="MS PGothic" pitchFamily="34" charset="-128"/>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lvl1pPr eaLnBrk="0" hangingPunct="0">
                        <a:spcBef>
                          <a:spcPts val="600"/>
                        </a:spcBef>
                        <a:buClr>
                          <a:schemeClr val="tx2"/>
                        </a:buClr>
                        <a:buSzPct val="73000"/>
                        <a:buFont typeface="Wingdings 2" pitchFamily="18" charset="2"/>
                        <a:defRPr sz="2200">
                          <a:solidFill>
                            <a:schemeClr val="tx1"/>
                          </a:solidFill>
                          <a:latin typeface="Trebuchet MS" pitchFamily="34" charset="0"/>
                          <a:ea typeface="MS PGothic" pitchFamily="34" charset="-128"/>
                        </a:defRPr>
                      </a:lvl1pPr>
                      <a:lvl2pPr marL="742950" indent="-285750" eaLnBrk="0" hangingPunct="0">
                        <a:spcBef>
                          <a:spcPts val="500"/>
                        </a:spcBef>
                        <a:buClr>
                          <a:srgbClr val="E36C09"/>
                        </a:buClr>
                        <a:buSzPct val="80000"/>
                        <a:buFont typeface="Wingdings 2" pitchFamily="18" charset="2"/>
                        <a:defRPr sz="2100">
                          <a:solidFill>
                            <a:srgbClr val="6C6C6C"/>
                          </a:solidFill>
                          <a:latin typeface="Trebuchet MS" pitchFamily="34" charset="0"/>
                          <a:ea typeface="MS PGothic" pitchFamily="34" charset="-128"/>
                        </a:defRPr>
                      </a:lvl2pPr>
                      <a:lvl3pPr marL="1143000" indent="-228600" eaLnBrk="0" hangingPunct="0">
                        <a:spcBef>
                          <a:spcPts val="400"/>
                        </a:spcBef>
                        <a:buClr>
                          <a:srgbClr val="E36C09"/>
                        </a:buClr>
                        <a:buSzPct val="60000"/>
                        <a:buFont typeface="Wingdings" pitchFamily="2" charset="2"/>
                        <a:defRPr>
                          <a:solidFill>
                            <a:schemeClr val="tx1"/>
                          </a:solidFill>
                          <a:latin typeface="Trebuchet MS" pitchFamily="34" charset="0"/>
                          <a:ea typeface="MS PGothic" pitchFamily="34" charset="-128"/>
                        </a:defRPr>
                      </a:lvl3pPr>
                      <a:lvl4pPr marL="1600200" indent="-228600" eaLnBrk="0" hangingPunct="0">
                        <a:spcBef>
                          <a:spcPct val="20000"/>
                        </a:spcBef>
                        <a:buClr>
                          <a:srgbClr val="E36C09"/>
                        </a:buClr>
                        <a:buSzPct val="80000"/>
                        <a:buFont typeface="Wingdings 2" pitchFamily="18" charset="2"/>
                        <a:defRPr>
                          <a:solidFill>
                            <a:srgbClr val="6C6C6C"/>
                          </a:solidFill>
                          <a:latin typeface="Trebuchet MS" pitchFamily="34" charset="0"/>
                          <a:ea typeface="MS PGothic" pitchFamily="34" charset="-128"/>
                        </a:defRPr>
                      </a:lvl4pPr>
                      <a:lvl5pPr marL="2057400" indent="-228600" eaLnBrk="0" hangingPunct="0">
                        <a:spcBef>
                          <a:spcPts val="400"/>
                        </a:spcBef>
                        <a:buClr>
                          <a:srgbClr val="E36C09"/>
                        </a:buClr>
                        <a:buSzPct val="70000"/>
                        <a:buFont typeface="Wingdings" pitchFamily="2" charset="2"/>
                        <a:defRPr>
                          <a:solidFill>
                            <a:schemeClr val="tx1"/>
                          </a:solidFill>
                          <a:latin typeface="Trebuchet MS" pitchFamily="34" charset="0"/>
                          <a:ea typeface="MS PGothic" pitchFamily="34" charset="-128"/>
                        </a:defRPr>
                      </a:lvl5pPr>
                      <a:lvl6pPr marL="25146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6pPr>
                      <a:lvl7pPr marL="29718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7pPr>
                      <a:lvl8pPr marL="34290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8pPr>
                      <a:lvl9pPr marL="38862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rgbClr val="000000"/>
                        </a:solidFill>
                        <a:effectLst/>
                        <a:latin typeface="Trebuchet MS" pitchFamily="34" charset="0"/>
                        <a:ea typeface="MS PGothic" pitchFamily="34" charset="-128"/>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ts val="600"/>
                        </a:spcBef>
                        <a:buClr>
                          <a:schemeClr val="tx2"/>
                        </a:buClr>
                        <a:buSzPct val="73000"/>
                        <a:buFont typeface="Wingdings 2" pitchFamily="18" charset="2"/>
                        <a:defRPr sz="2200">
                          <a:solidFill>
                            <a:schemeClr val="tx1"/>
                          </a:solidFill>
                          <a:latin typeface="Trebuchet MS" pitchFamily="34" charset="0"/>
                          <a:ea typeface="MS PGothic" pitchFamily="34" charset="-128"/>
                        </a:defRPr>
                      </a:lvl1pPr>
                      <a:lvl2pPr marL="742950" indent="-285750" eaLnBrk="0" hangingPunct="0">
                        <a:spcBef>
                          <a:spcPts val="500"/>
                        </a:spcBef>
                        <a:buClr>
                          <a:srgbClr val="E36C09"/>
                        </a:buClr>
                        <a:buSzPct val="80000"/>
                        <a:buFont typeface="Wingdings 2" pitchFamily="18" charset="2"/>
                        <a:defRPr sz="2100">
                          <a:solidFill>
                            <a:srgbClr val="6C6C6C"/>
                          </a:solidFill>
                          <a:latin typeface="Trebuchet MS" pitchFamily="34" charset="0"/>
                          <a:ea typeface="MS PGothic" pitchFamily="34" charset="-128"/>
                        </a:defRPr>
                      </a:lvl2pPr>
                      <a:lvl3pPr marL="1143000" indent="-228600" eaLnBrk="0" hangingPunct="0">
                        <a:spcBef>
                          <a:spcPts val="400"/>
                        </a:spcBef>
                        <a:buClr>
                          <a:srgbClr val="E36C09"/>
                        </a:buClr>
                        <a:buSzPct val="60000"/>
                        <a:buFont typeface="Wingdings" pitchFamily="2" charset="2"/>
                        <a:defRPr>
                          <a:solidFill>
                            <a:schemeClr val="tx1"/>
                          </a:solidFill>
                          <a:latin typeface="Trebuchet MS" pitchFamily="34" charset="0"/>
                          <a:ea typeface="MS PGothic" pitchFamily="34" charset="-128"/>
                        </a:defRPr>
                      </a:lvl3pPr>
                      <a:lvl4pPr marL="1600200" indent="-228600" eaLnBrk="0" hangingPunct="0">
                        <a:spcBef>
                          <a:spcPct val="20000"/>
                        </a:spcBef>
                        <a:buClr>
                          <a:srgbClr val="E36C09"/>
                        </a:buClr>
                        <a:buSzPct val="80000"/>
                        <a:buFont typeface="Wingdings 2" pitchFamily="18" charset="2"/>
                        <a:defRPr>
                          <a:solidFill>
                            <a:srgbClr val="6C6C6C"/>
                          </a:solidFill>
                          <a:latin typeface="Trebuchet MS" pitchFamily="34" charset="0"/>
                          <a:ea typeface="MS PGothic" pitchFamily="34" charset="-128"/>
                        </a:defRPr>
                      </a:lvl4pPr>
                      <a:lvl5pPr marL="2057400" indent="-228600" eaLnBrk="0" hangingPunct="0">
                        <a:spcBef>
                          <a:spcPts val="400"/>
                        </a:spcBef>
                        <a:buClr>
                          <a:srgbClr val="E36C09"/>
                        </a:buClr>
                        <a:buSzPct val="70000"/>
                        <a:buFont typeface="Wingdings" pitchFamily="2" charset="2"/>
                        <a:defRPr>
                          <a:solidFill>
                            <a:schemeClr val="tx1"/>
                          </a:solidFill>
                          <a:latin typeface="Trebuchet MS" pitchFamily="34" charset="0"/>
                          <a:ea typeface="MS PGothic" pitchFamily="34" charset="-128"/>
                        </a:defRPr>
                      </a:lvl5pPr>
                      <a:lvl6pPr marL="25146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6pPr>
                      <a:lvl7pPr marL="29718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7pPr>
                      <a:lvl8pPr marL="34290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8pPr>
                      <a:lvl9pPr marL="38862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rgbClr val="000000"/>
                        </a:solidFill>
                        <a:effectLst/>
                        <a:latin typeface="Trebuchet MS" pitchFamily="34" charset="0"/>
                        <a:ea typeface="MS PGothic" pitchFamily="34" charset="-128"/>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lvl1pPr eaLnBrk="0" hangingPunct="0">
                        <a:spcBef>
                          <a:spcPts val="600"/>
                        </a:spcBef>
                        <a:buClr>
                          <a:schemeClr val="tx2"/>
                        </a:buClr>
                        <a:buSzPct val="73000"/>
                        <a:buFont typeface="Wingdings 2" pitchFamily="18" charset="2"/>
                        <a:defRPr sz="2200">
                          <a:solidFill>
                            <a:schemeClr val="tx1"/>
                          </a:solidFill>
                          <a:latin typeface="Trebuchet MS" pitchFamily="34" charset="0"/>
                          <a:ea typeface="MS PGothic" pitchFamily="34" charset="-128"/>
                        </a:defRPr>
                      </a:lvl1pPr>
                      <a:lvl2pPr marL="742950" indent="-285750" eaLnBrk="0" hangingPunct="0">
                        <a:spcBef>
                          <a:spcPts val="500"/>
                        </a:spcBef>
                        <a:buClr>
                          <a:srgbClr val="E36C09"/>
                        </a:buClr>
                        <a:buSzPct val="80000"/>
                        <a:buFont typeface="Wingdings 2" pitchFamily="18" charset="2"/>
                        <a:defRPr sz="2100">
                          <a:solidFill>
                            <a:srgbClr val="6C6C6C"/>
                          </a:solidFill>
                          <a:latin typeface="Trebuchet MS" pitchFamily="34" charset="0"/>
                          <a:ea typeface="MS PGothic" pitchFamily="34" charset="-128"/>
                        </a:defRPr>
                      </a:lvl2pPr>
                      <a:lvl3pPr marL="1143000" indent="-228600" eaLnBrk="0" hangingPunct="0">
                        <a:spcBef>
                          <a:spcPts val="400"/>
                        </a:spcBef>
                        <a:buClr>
                          <a:srgbClr val="E36C09"/>
                        </a:buClr>
                        <a:buSzPct val="60000"/>
                        <a:buFont typeface="Wingdings" pitchFamily="2" charset="2"/>
                        <a:defRPr>
                          <a:solidFill>
                            <a:schemeClr val="tx1"/>
                          </a:solidFill>
                          <a:latin typeface="Trebuchet MS" pitchFamily="34" charset="0"/>
                          <a:ea typeface="MS PGothic" pitchFamily="34" charset="-128"/>
                        </a:defRPr>
                      </a:lvl3pPr>
                      <a:lvl4pPr marL="1600200" indent="-228600" eaLnBrk="0" hangingPunct="0">
                        <a:spcBef>
                          <a:spcPct val="20000"/>
                        </a:spcBef>
                        <a:buClr>
                          <a:srgbClr val="E36C09"/>
                        </a:buClr>
                        <a:buSzPct val="80000"/>
                        <a:buFont typeface="Wingdings 2" pitchFamily="18" charset="2"/>
                        <a:defRPr>
                          <a:solidFill>
                            <a:srgbClr val="6C6C6C"/>
                          </a:solidFill>
                          <a:latin typeface="Trebuchet MS" pitchFamily="34" charset="0"/>
                          <a:ea typeface="MS PGothic" pitchFamily="34" charset="-128"/>
                        </a:defRPr>
                      </a:lvl4pPr>
                      <a:lvl5pPr marL="2057400" indent="-228600" eaLnBrk="0" hangingPunct="0">
                        <a:spcBef>
                          <a:spcPts val="400"/>
                        </a:spcBef>
                        <a:buClr>
                          <a:srgbClr val="E36C09"/>
                        </a:buClr>
                        <a:buSzPct val="70000"/>
                        <a:buFont typeface="Wingdings" pitchFamily="2" charset="2"/>
                        <a:defRPr>
                          <a:solidFill>
                            <a:schemeClr val="tx1"/>
                          </a:solidFill>
                          <a:latin typeface="Trebuchet MS" pitchFamily="34" charset="0"/>
                          <a:ea typeface="MS PGothic" pitchFamily="34" charset="-128"/>
                        </a:defRPr>
                      </a:lvl5pPr>
                      <a:lvl6pPr marL="25146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6pPr>
                      <a:lvl7pPr marL="29718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7pPr>
                      <a:lvl8pPr marL="34290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8pPr>
                      <a:lvl9pPr marL="38862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rgbClr val="000000"/>
                        </a:solidFill>
                        <a:effectLst/>
                        <a:latin typeface="Trebuchet MS" pitchFamily="34" charset="0"/>
                        <a:ea typeface="MS PGothic" pitchFamily="34" charset="-128"/>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ts val="600"/>
                        </a:spcBef>
                        <a:buClr>
                          <a:schemeClr val="tx2"/>
                        </a:buClr>
                        <a:buSzPct val="73000"/>
                        <a:buFont typeface="Wingdings 2" pitchFamily="18" charset="2"/>
                        <a:defRPr sz="2200">
                          <a:solidFill>
                            <a:schemeClr val="tx1"/>
                          </a:solidFill>
                          <a:latin typeface="Trebuchet MS" pitchFamily="34" charset="0"/>
                          <a:ea typeface="MS PGothic" pitchFamily="34" charset="-128"/>
                        </a:defRPr>
                      </a:lvl1pPr>
                      <a:lvl2pPr marL="742950" indent="-285750" eaLnBrk="0" hangingPunct="0">
                        <a:spcBef>
                          <a:spcPts val="500"/>
                        </a:spcBef>
                        <a:buClr>
                          <a:srgbClr val="E36C09"/>
                        </a:buClr>
                        <a:buSzPct val="80000"/>
                        <a:buFont typeface="Wingdings 2" pitchFamily="18" charset="2"/>
                        <a:defRPr sz="2100">
                          <a:solidFill>
                            <a:srgbClr val="6C6C6C"/>
                          </a:solidFill>
                          <a:latin typeface="Trebuchet MS" pitchFamily="34" charset="0"/>
                          <a:ea typeface="MS PGothic" pitchFamily="34" charset="-128"/>
                        </a:defRPr>
                      </a:lvl2pPr>
                      <a:lvl3pPr marL="1143000" indent="-228600" eaLnBrk="0" hangingPunct="0">
                        <a:spcBef>
                          <a:spcPts val="400"/>
                        </a:spcBef>
                        <a:buClr>
                          <a:srgbClr val="E36C09"/>
                        </a:buClr>
                        <a:buSzPct val="60000"/>
                        <a:buFont typeface="Wingdings" pitchFamily="2" charset="2"/>
                        <a:defRPr>
                          <a:solidFill>
                            <a:schemeClr val="tx1"/>
                          </a:solidFill>
                          <a:latin typeface="Trebuchet MS" pitchFamily="34" charset="0"/>
                          <a:ea typeface="MS PGothic" pitchFamily="34" charset="-128"/>
                        </a:defRPr>
                      </a:lvl3pPr>
                      <a:lvl4pPr marL="1600200" indent="-228600" eaLnBrk="0" hangingPunct="0">
                        <a:spcBef>
                          <a:spcPct val="20000"/>
                        </a:spcBef>
                        <a:buClr>
                          <a:srgbClr val="E36C09"/>
                        </a:buClr>
                        <a:buSzPct val="80000"/>
                        <a:buFont typeface="Wingdings 2" pitchFamily="18" charset="2"/>
                        <a:defRPr>
                          <a:solidFill>
                            <a:srgbClr val="6C6C6C"/>
                          </a:solidFill>
                          <a:latin typeface="Trebuchet MS" pitchFamily="34" charset="0"/>
                          <a:ea typeface="MS PGothic" pitchFamily="34" charset="-128"/>
                        </a:defRPr>
                      </a:lvl4pPr>
                      <a:lvl5pPr marL="2057400" indent="-228600" eaLnBrk="0" hangingPunct="0">
                        <a:spcBef>
                          <a:spcPts val="400"/>
                        </a:spcBef>
                        <a:buClr>
                          <a:srgbClr val="E36C09"/>
                        </a:buClr>
                        <a:buSzPct val="70000"/>
                        <a:buFont typeface="Wingdings" pitchFamily="2" charset="2"/>
                        <a:defRPr>
                          <a:solidFill>
                            <a:schemeClr val="tx1"/>
                          </a:solidFill>
                          <a:latin typeface="Trebuchet MS" pitchFamily="34" charset="0"/>
                          <a:ea typeface="MS PGothic" pitchFamily="34" charset="-128"/>
                        </a:defRPr>
                      </a:lvl5pPr>
                      <a:lvl6pPr marL="25146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6pPr>
                      <a:lvl7pPr marL="29718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7pPr>
                      <a:lvl8pPr marL="34290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8pPr>
                      <a:lvl9pPr marL="38862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rgbClr val="000000"/>
                        </a:solidFill>
                        <a:effectLst/>
                        <a:latin typeface="Trebuchet MS" pitchFamily="34" charset="0"/>
                        <a:ea typeface="MS PGothic" pitchFamily="34" charset="-128"/>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lvl1pPr eaLnBrk="0" hangingPunct="0">
                        <a:spcBef>
                          <a:spcPts val="600"/>
                        </a:spcBef>
                        <a:buClr>
                          <a:schemeClr val="tx2"/>
                        </a:buClr>
                        <a:buSzPct val="73000"/>
                        <a:buFont typeface="Wingdings 2" pitchFamily="18" charset="2"/>
                        <a:defRPr sz="2200">
                          <a:solidFill>
                            <a:schemeClr val="tx1"/>
                          </a:solidFill>
                          <a:latin typeface="Trebuchet MS" pitchFamily="34" charset="0"/>
                          <a:ea typeface="MS PGothic" pitchFamily="34" charset="-128"/>
                        </a:defRPr>
                      </a:lvl1pPr>
                      <a:lvl2pPr marL="742950" indent="-285750" eaLnBrk="0" hangingPunct="0">
                        <a:spcBef>
                          <a:spcPts val="500"/>
                        </a:spcBef>
                        <a:buClr>
                          <a:srgbClr val="E36C09"/>
                        </a:buClr>
                        <a:buSzPct val="80000"/>
                        <a:buFont typeface="Wingdings 2" pitchFamily="18" charset="2"/>
                        <a:defRPr sz="2100">
                          <a:solidFill>
                            <a:srgbClr val="6C6C6C"/>
                          </a:solidFill>
                          <a:latin typeface="Trebuchet MS" pitchFamily="34" charset="0"/>
                          <a:ea typeface="MS PGothic" pitchFamily="34" charset="-128"/>
                        </a:defRPr>
                      </a:lvl2pPr>
                      <a:lvl3pPr marL="1143000" indent="-228600" eaLnBrk="0" hangingPunct="0">
                        <a:spcBef>
                          <a:spcPts val="400"/>
                        </a:spcBef>
                        <a:buClr>
                          <a:srgbClr val="E36C09"/>
                        </a:buClr>
                        <a:buSzPct val="60000"/>
                        <a:buFont typeface="Wingdings" pitchFamily="2" charset="2"/>
                        <a:defRPr>
                          <a:solidFill>
                            <a:schemeClr val="tx1"/>
                          </a:solidFill>
                          <a:latin typeface="Trebuchet MS" pitchFamily="34" charset="0"/>
                          <a:ea typeface="MS PGothic" pitchFamily="34" charset="-128"/>
                        </a:defRPr>
                      </a:lvl3pPr>
                      <a:lvl4pPr marL="1600200" indent="-228600" eaLnBrk="0" hangingPunct="0">
                        <a:spcBef>
                          <a:spcPct val="20000"/>
                        </a:spcBef>
                        <a:buClr>
                          <a:srgbClr val="E36C09"/>
                        </a:buClr>
                        <a:buSzPct val="80000"/>
                        <a:buFont typeface="Wingdings 2" pitchFamily="18" charset="2"/>
                        <a:defRPr>
                          <a:solidFill>
                            <a:srgbClr val="6C6C6C"/>
                          </a:solidFill>
                          <a:latin typeface="Trebuchet MS" pitchFamily="34" charset="0"/>
                          <a:ea typeface="MS PGothic" pitchFamily="34" charset="-128"/>
                        </a:defRPr>
                      </a:lvl4pPr>
                      <a:lvl5pPr marL="2057400" indent="-228600" eaLnBrk="0" hangingPunct="0">
                        <a:spcBef>
                          <a:spcPts val="400"/>
                        </a:spcBef>
                        <a:buClr>
                          <a:srgbClr val="E36C09"/>
                        </a:buClr>
                        <a:buSzPct val="70000"/>
                        <a:buFont typeface="Wingdings" pitchFamily="2" charset="2"/>
                        <a:defRPr>
                          <a:solidFill>
                            <a:schemeClr val="tx1"/>
                          </a:solidFill>
                          <a:latin typeface="Trebuchet MS" pitchFamily="34" charset="0"/>
                          <a:ea typeface="MS PGothic" pitchFamily="34" charset="-128"/>
                        </a:defRPr>
                      </a:lvl5pPr>
                      <a:lvl6pPr marL="25146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6pPr>
                      <a:lvl7pPr marL="29718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7pPr>
                      <a:lvl8pPr marL="34290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8pPr>
                      <a:lvl9pPr marL="38862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rgbClr val="000000"/>
                        </a:solidFill>
                        <a:effectLst/>
                        <a:latin typeface="Trebuchet MS" pitchFamily="34" charset="0"/>
                        <a:ea typeface="MS PGothic" pitchFamily="34" charset="-128"/>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ts val="600"/>
                        </a:spcBef>
                        <a:buClr>
                          <a:schemeClr val="tx2"/>
                        </a:buClr>
                        <a:buSzPct val="73000"/>
                        <a:buFont typeface="Wingdings 2" pitchFamily="18" charset="2"/>
                        <a:defRPr sz="2200">
                          <a:solidFill>
                            <a:schemeClr val="tx1"/>
                          </a:solidFill>
                          <a:latin typeface="Trebuchet MS" pitchFamily="34" charset="0"/>
                          <a:ea typeface="MS PGothic" pitchFamily="34" charset="-128"/>
                        </a:defRPr>
                      </a:lvl1pPr>
                      <a:lvl2pPr marL="742950" indent="-285750" eaLnBrk="0" hangingPunct="0">
                        <a:spcBef>
                          <a:spcPts val="500"/>
                        </a:spcBef>
                        <a:buClr>
                          <a:srgbClr val="E36C09"/>
                        </a:buClr>
                        <a:buSzPct val="80000"/>
                        <a:buFont typeface="Wingdings 2" pitchFamily="18" charset="2"/>
                        <a:defRPr sz="2100">
                          <a:solidFill>
                            <a:srgbClr val="6C6C6C"/>
                          </a:solidFill>
                          <a:latin typeface="Trebuchet MS" pitchFamily="34" charset="0"/>
                          <a:ea typeface="MS PGothic" pitchFamily="34" charset="-128"/>
                        </a:defRPr>
                      </a:lvl2pPr>
                      <a:lvl3pPr marL="1143000" indent="-228600" eaLnBrk="0" hangingPunct="0">
                        <a:spcBef>
                          <a:spcPts val="400"/>
                        </a:spcBef>
                        <a:buClr>
                          <a:srgbClr val="E36C09"/>
                        </a:buClr>
                        <a:buSzPct val="60000"/>
                        <a:buFont typeface="Wingdings" pitchFamily="2" charset="2"/>
                        <a:defRPr>
                          <a:solidFill>
                            <a:schemeClr val="tx1"/>
                          </a:solidFill>
                          <a:latin typeface="Trebuchet MS" pitchFamily="34" charset="0"/>
                          <a:ea typeface="MS PGothic" pitchFamily="34" charset="-128"/>
                        </a:defRPr>
                      </a:lvl3pPr>
                      <a:lvl4pPr marL="1600200" indent="-228600" eaLnBrk="0" hangingPunct="0">
                        <a:spcBef>
                          <a:spcPct val="20000"/>
                        </a:spcBef>
                        <a:buClr>
                          <a:srgbClr val="E36C09"/>
                        </a:buClr>
                        <a:buSzPct val="80000"/>
                        <a:buFont typeface="Wingdings 2" pitchFamily="18" charset="2"/>
                        <a:defRPr>
                          <a:solidFill>
                            <a:srgbClr val="6C6C6C"/>
                          </a:solidFill>
                          <a:latin typeface="Trebuchet MS" pitchFamily="34" charset="0"/>
                          <a:ea typeface="MS PGothic" pitchFamily="34" charset="-128"/>
                        </a:defRPr>
                      </a:lvl4pPr>
                      <a:lvl5pPr marL="2057400" indent="-228600" eaLnBrk="0" hangingPunct="0">
                        <a:spcBef>
                          <a:spcPts val="400"/>
                        </a:spcBef>
                        <a:buClr>
                          <a:srgbClr val="E36C09"/>
                        </a:buClr>
                        <a:buSzPct val="70000"/>
                        <a:buFont typeface="Wingdings" pitchFamily="2" charset="2"/>
                        <a:defRPr>
                          <a:solidFill>
                            <a:schemeClr val="tx1"/>
                          </a:solidFill>
                          <a:latin typeface="Trebuchet MS" pitchFamily="34" charset="0"/>
                          <a:ea typeface="MS PGothic" pitchFamily="34" charset="-128"/>
                        </a:defRPr>
                      </a:lvl5pPr>
                      <a:lvl6pPr marL="25146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6pPr>
                      <a:lvl7pPr marL="29718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7pPr>
                      <a:lvl8pPr marL="34290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8pPr>
                      <a:lvl9pPr marL="38862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rgbClr val="000000"/>
                        </a:solidFill>
                        <a:effectLst/>
                        <a:latin typeface="Trebuchet MS" pitchFamily="34" charset="0"/>
                        <a:ea typeface="MS PGothic" pitchFamily="34" charset="-128"/>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lvl1pPr eaLnBrk="0" hangingPunct="0">
                        <a:spcBef>
                          <a:spcPts val="600"/>
                        </a:spcBef>
                        <a:buClr>
                          <a:schemeClr val="tx2"/>
                        </a:buClr>
                        <a:buSzPct val="73000"/>
                        <a:buFont typeface="Wingdings 2" pitchFamily="18" charset="2"/>
                        <a:defRPr sz="2200">
                          <a:solidFill>
                            <a:schemeClr val="tx1"/>
                          </a:solidFill>
                          <a:latin typeface="Trebuchet MS" pitchFamily="34" charset="0"/>
                          <a:ea typeface="MS PGothic" pitchFamily="34" charset="-128"/>
                        </a:defRPr>
                      </a:lvl1pPr>
                      <a:lvl2pPr marL="742950" indent="-285750" eaLnBrk="0" hangingPunct="0">
                        <a:spcBef>
                          <a:spcPts val="500"/>
                        </a:spcBef>
                        <a:buClr>
                          <a:srgbClr val="E36C09"/>
                        </a:buClr>
                        <a:buSzPct val="80000"/>
                        <a:buFont typeface="Wingdings 2" pitchFamily="18" charset="2"/>
                        <a:defRPr sz="2100">
                          <a:solidFill>
                            <a:srgbClr val="6C6C6C"/>
                          </a:solidFill>
                          <a:latin typeface="Trebuchet MS" pitchFamily="34" charset="0"/>
                          <a:ea typeface="MS PGothic" pitchFamily="34" charset="-128"/>
                        </a:defRPr>
                      </a:lvl2pPr>
                      <a:lvl3pPr marL="1143000" indent="-228600" eaLnBrk="0" hangingPunct="0">
                        <a:spcBef>
                          <a:spcPts val="400"/>
                        </a:spcBef>
                        <a:buClr>
                          <a:srgbClr val="E36C09"/>
                        </a:buClr>
                        <a:buSzPct val="60000"/>
                        <a:buFont typeface="Wingdings" pitchFamily="2" charset="2"/>
                        <a:defRPr>
                          <a:solidFill>
                            <a:schemeClr val="tx1"/>
                          </a:solidFill>
                          <a:latin typeface="Trebuchet MS" pitchFamily="34" charset="0"/>
                          <a:ea typeface="MS PGothic" pitchFamily="34" charset="-128"/>
                        </a:defRPr>
                      </a:lvl3pPr>
                      <a:lvl4pPr marL="1600200" indent="-228600" eaLnBrk="0" hangingPunct="0">
                        <a:spcBef>
                          <a:spcPct val="20000"/>
                        </a:spcBef>
                        <a:buClr>
                          <a:srgbClr val="E36C09"/>
                        </a:buClr>
                        <a:buSzPct val="80000"/>
                        <a:buFont typeface="Wingdings 2" pitchFamily="18" charset="2"/>
                        <a:defRPr>
                          <a:solidFill>
                            <a:srgbClr val="6C6C6C"/>
                          </a:solidFill>
                          <a:latin typeface="Trebuchet MS" pitchFamily="34" charset="0"/>
                          <a:ea typeface="MS PGothic" pitchFamily="34" charset="-128"/>
                        </a:defRPr>
                      </a:lvl4pPr>
                      <a:lvl5pPr marL="2057400" indent="-228600" eaLnBrk="0" hangingPunct="0">
                        <a:spcBef>
                          <a:spcPts val="400"/>
                        </a:spcBef>
                        <a:buClr>
                          <a:srgbClr val="E36C09"/>
                        </a:buClr>
                        <a:buSzPct val="70000"/>
                        <a:buFont typeface="Wingdings" pitchFamily="2" charset="2"/>
                        <a:defRPr>
                          <a:solidFill>
                            <a:schemeClr val="tx1"/>
                          </a:solidFill>
                          <a:latin typeface="Trebuchet MS" pitchFamily="34" charset="0"/>
                          <a:ea typeface="MS PGothic" pitchFamily="34" charset="-128"/>
                        </a:defRPr>
                      </a:lvl5pPr>
                      <a:lvl6pPr marL="25146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6pPr>
                      <a:lvl7pPr marL="29718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7pPr>
                      <a:lvl8pPr marL="34290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8pPr>
                      <a:lvl9pPr marL="38862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rgbClr val="000000"/>
                        </a:solidFill>
                        <a:effectLst/>
                        <a:latin typeface="Trebuchet MS" pitchFamily="34" charset="0"/>
                        <a:ea typeface="MS PGothic" pitchFamily="34" charset="-128"/>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ts val="600"/>
                        </a:spcBef>
                        <a:buClr>
                          <a:schemeClr val="tx2"/>
                        </a:buClr>
                        <a:buSzPct val="73000"/>
                        <a:buFont typeface="Wingdings 2" pitchFamily="18" charset="2"/>
                        <a:defRPr sz="2200">
                          <a:solidFill>
                            <a:schemeClr val="tx1"/>
                          </a:solidFill>
                          <a:latin typeface="Trebuchet MS" pitchFamily="34" charset="0"/>
                          <a:ea typeface="MS PGothic" pitchFamily="34" charset="-128"/>
                        </a:defRPr>
                      </a:lvl1pPr>
                      <a:lvl2pPr marL="742950" indent="-285750" eaLnBrk="0" hangingPunct="0">
                        <a:spcBef>
                          <a:spcPts val="500"/>
                        </a:spcBef>
                        <a:buClr>
                          <a:srgbClr val="E36C09"/>
                        </a:buClr>
                        <a:buSzPct val="80000"/>
                        <a:buFont typeface="Wingdings 2" pitchFamily="18" charset="2"/>
                        <a:defRPr sz="2100">
                          <a:solidFill>
                            <a:srgbClr val="6C6C6C"/>
                          </a:solidFill>
                          <a:latin typeface="Trebuchet MS" pitchFamily="34" charset="0"/>
                          <a:ea typeface="MS PGothic" pitchFamily="34" charset="-128"/>
                        </a:defRPr>
                      </a:lvl2pPr>
                      <a:lvl3pPr marL="1143000" indent="-228600" eaLnBrk="0" hangingPunct="0">
                        <a:spcBef>
                          <a:spcPts val="400"/>
                        </a:spcBef>
                        <a:buClr>
                          <a:srgbClr val="E36C09"/>
                        </a:buClr>
                        <a:buSzPct val="60000"/>
                        <a:buFont typeface="Wingdings" pitchFamily="2" charset="2"/>
                        <a:defRPr>
                          <a:solidFill>
                            <a:schemeClr val="tx1"/>
                          </a:solidFill>
                          <a:latin typeface="Trebuchet MS" pitchFamily="34" charset="0"/>
                          <a:ea typeface="MS PGothic" pitchFamily="34" charset="-128"/>
                        </a:defRPr>
                      </a:lvl3pPr>
                      <a:lvl4pPr marL="1600200" indent="-228600" eaLnBrk="0" hangingPunct="0">
                        <a:spcBef>
                          <a:spcPct val="20000"/>
                        </a:spcBef>
                        <a:buClr>
                          <a:srgbClr val="E36C09"/>
                        </a:buClr>
                        <a:buSzPct val="80000"/>
                        <a:buFont typeface="Wingdings 2" pitchFamily="18" charset="2"/>
                        <a:defRPr>
                          <a:solidFill>
                            <a:srgbClr val="6C6C6C"/>
                          </a:solidFill>
                          <a:latin typeface="Trebuchet MS" pitchFamily="34" charset="0"/>
                          <a:ea typeface="MS PGothic" pitchFamily="34" charset="-128"/>
                        </a:defRPr>
                      </a:lvl4pPr>
                      <a:lvl5pPr marL="2057400" indent="-228600" eaLnBrk="0" hangingPunct="0">
                        <a:spcBef>
                          <a:spcPts val="400"/>
                        </a:spcBef>
                        <a:buClr>
                          <a:srgbClr val="E36C09"/>
                        </a:buClr>
                        <a:buSzPct val="70000"/>
                        <a:buFont typeface="Wingdings" pitchFamily="2" charset="2"/>
                        <a:defRPr>
                          <a:solidFill>
                            <a:schemeClr val="tx1"/>
                          </a:solidFill>
                          <a:latin typeface="Trebuchet MS" pitchFamily="34" charset="0"/>
                          <a:ea typeface="MS PGothic" pitchFamily="34" charset="-128"/>
                        </a:defRPr>
                      </a:lvl5pPr>
                      <a:lvl6pPr marL="25146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6pPr>
                      <a:lvl7pPr marL="29718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7pPr>
                      <a:lvl8pPr marL="34290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8pPr>
                      <a:lvl9pPr marL="38862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rgbClr val="000000"/>
                        </a:solidFill>
                        <a:effectLst/>
                        <a:latin typeface="Trebuchet MS" pitchFamily="34" charset="0"/>
                        <a:ea typeface="MS PGothic" pitchFamily="34" charset="-128"/>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
        <p:nvSpPr>
          <p:cNvPr id="108574" name="TextBox 2"/>
          <p:cNvSpPr txBox="1">
            <a:spLocks noChangeArrowheads="1"/>
          </p:cNvSpPr>
          <p:nvPr/>
        </p:nvSpPr>
        <p:spPr bwMode="auto">
          <a:xfrm>
            <a:off x="-88900" y="1223963"/>
            <a:ext cx="92329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r>
              <a:rPr lang="en-US" altLang="en-US" sz="2000" dirty="0"/>
              <a:t>Everyone stand up and come to the front of the room and let’s discuss the training…</a:t>
            </a:r>
          </a:p>
        </p:txBody>
      </p:sp>
    </p:spTree>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457200" y="1066800"/>
            <a:ext cx="8042275" cy="1216025"/>
          </a:xfrm>
          <a:prstGeom prst="rect">
            <a:avLst/>
          </a:prstGeom>
        </p:spPr>
        <p:txBody>
          <a:bodyPr/>
          <a:lstStyle>
            <a:lvl1pPr defTabSz="457200" eaLnBrk="0" hangingPunct="0">
              <a:defRPr>
                <a:solidFill>
                  <a:schemeClr val="tx1"/>
                </a:solidFill>
                <a:latin typeface="Arial" pitchFamily="34" charset="0"/>
                <a:ea typeface="MS PGothic" pitchFamily="34" charset="-128"/>
              </a:defRPr>
            </a:lvl1pPr>
            <a:lvl2pPr marL="742950" indent="-285750" defTabSz="457200" eaLnBrk="0" hangingPunct="0">
              <a:defRPr>
                <a:solidFill>
                  <a:schemeClr val="tx1"/>
                </a:solidFill>
                <a:latin typeface="Arial" pitchFamily="34" charset="0"/>
                <a:ea typeface="MS PGothic" pitchFamily="34" charset="-128"/>
              </a:defRPr>
            </a:lvl2pPr>
            <a:lvl3pPr marL="1143000" indent="-228600" defTabSz="457200" eaLnBrk="0" hangingPunct="0">
              <a:defRPr>
                <a:solidFill>
                  <a:schemeClr val="tx1"/>
                </a:solidFill>
                <a:latin typeface="Arial" pitchFamily="34" charset="0"/>
                <a:ea typeface="MS PGothic" pitchFamily="34" charset="-128"/>
              </a:defRPr>
            </a:lvl3pPr>
            <a:lvl4pPr marL="1600200" indent="-228600" defTabSz="457200" eaLnBrk="0" hangingPunct="0">
              <a:defRPr>
                <a:solidFill>
                  <a:schemeClr val="tx1"/>
                </a:solidFill>
                <a:latin typeface="Arial" pitchFamily="34" charset="0"/>
                <a:ea typeface="MS PGothic" pitchFamily="34" charset="-128"/>
              </a:defRPr>
            </a:lvl4pPr>
            <a:lvl5pPr marL="2057400" indent="-228600" defTabSz="4572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r>
              <a:rPr lang="en-US" altLang="en-US" sz="4400">
                <a:solidFill>
                  <a:schemeClr val="tx2"/>
                </a:solidFill>
              </a:rPr>
              <a:t>Lean = Lean Thinking</a:t>
            </a:r>
            <a:endParaRPr lang="en-US" altLang="ko-KR" sz="4400">
              <a:solidFill>
                <a:schemeClr val="tx2"/>
              </a:solidFill>
              <a:ea typeface="Gulim" pitchFamily="34" charset="-127"/>
            </a:endParaRPr>
          </a:p>
        </p:txBody>
      </p:sp>
      <p:sp>
        <p:nvSpPr>
          <p:cNvPr id="20483" name="Text Box 50"/>
          <p:cNvSpPr txBox="1">
            <a:spLocks noChangeArrowheads="1"/>
          </p:cNvSpPr>
          <p:nvPr/>
        </p:nvSpPr>
        <p:spPr bwMode="auto">
          <a:xfrm>
            <a:off x="5867400" y="3048000"/>
            <a:ext cx="3276600" cy="1878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r>
              <a:rPr lang="en-US" altLang="en-US" sz="2800">
                <a:solidFill>
                  <a:schemeClr val="tx2"/>
                </a:solidFill>
              </a:rPr>
              <a:t>It is about a mindset,</a:t>
            </a:r>
          </a:p>
          <a:p>
            <a:pPr algn="ctr" eaLnBrk="1" hangingPunct="1"/>
            <a:r>
              <a:rPr lang="en-US" altLang="en-US" sz="2800">
                <a:solidFill>
                  <a:schemeClr val="tx2"/>
                </a:solidFill>
              </a:rPr>
              <a:t>         a philosophy,</a:t>
            </a:r>
          </a:p>
          <a:p>
            <a:pPr algn="ctr" eaLnBrk="1" hangingPunct="1"/>
            <a:r>
              <a:rPr lang="en-US" altLang="en-US" sz="2800">
                <a:solidFill>
                  <a:schemeClr val="tx2"/>
                </a:solidFill>
              </a:rPr>
              <a:t>    a </a:t>
            </a:r>
            <a:r>
              <a:rPr lang="en-US" altLang="en-US" sz="3200">
                <a:solidFill>
                  <a:schemeClr val="tx2"/>
                </a:solidFill>
              </a:rPr>
              <a:t>culture</a:t>
            </a:r>
            <a:r>
              <a:rPr lang="en-US" altLang="en-US" sz="2800">
                <a:solidFill>
                  <a:schemeClr val="tx2"/>
                </a:solidFill>
              </a:rPr>
              <a:t>…</a:t>
            </a:r>
          </a:p>
        </p:txBody>
      </p:sp>
      <p:grpSp>
        <p:nvGrpSpPr>
          <p:cNvPr id="20484" name="Group 52"/>
          <p:cNvGrpSpPr>
            <a:grpSpLocks/>
          </p:cNvGrpSpPr>
          <p:nvPr/>
        </p:nvGrpSpPr>
        <p:grpSpPr bwMode="auto">
          <a:xfrm>
            <a:off x="150813" y="1963738"/>
            <a:ext cx="3963987" cy="3422650"/>
            <a:chOff x="567" y="1207"/>
            <a:chExt cx="2497" cy="2156"/>
          </a:xfrm>
        </p:grpSpPr>
        <p:grpSp>
          <p:nvGrpSpPr>
            <p:cNvPr id="20488" name="Group 53"/>
            <p:cNvGrpSpPr>
              <a:grpSpLocks/>
            </p:cNvGrpSpPr>
            <p:nvPr/>
          </p:nvGrpSpPr>
          <p:grpSpPr bwMode="auto">
            <a:xfrm>
              <a:off x="567" y="1207"/>
              <a:ext cx="2497" cy="2156"/>
              <a:chOff x="392" y="827"/>
              <a:chExt cx="5249" cy="1816"/>
            </a:xfrm>
          </p:grpSpPr>
          <p:sp>
            <p:nvSpPr>
              <p:cNvPr id="12" name="AutoShape 54"/>
              <p:cNvSpPr>
                <a:spLocks noChangeArrowheads="1"/>
              </p:cNvSpPr>
              <p:nvPr/>
            </p:nvSpPr>
            <p:spPr bwMode="gray">
              <a:xfrm>
                <a:off x="392" y="827"/>
                <a:ext cx="5249" cy="1816"/>
              </a:xfrm>
              <a:prstGeom prst="roundRect">
                <a:avLst>
                  <a:gd name="adj" fmla="val 16667"/>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endParaRPr lang="en-US" altLang="en-US">
                  <a:effectLst>
                    <a:outerShdw blurRad="38100" dist="38100" dir="2700000" algn="tl">
                      <a:srgbClr val="FFFFFF"/>
                    </a:outerShdw>
                  </a:effectLst>
                </a:endParaRPr>
              </a:p>
            </p:txBody>
          </p:sp>
          <p:sp>
            <p:nvSpPr>
              <p:cNvPr id="13" name="AutoShape 55"/>
              <p:cNvSpPr>
                <a:spLocks noChangeArrowheads="1"/>
              </p:cNvSpPr>
              <p:nvPr/>
            </p:nvSpPr>
            <p:spPr bwMode="gray">
              <a:xfrm>
                <a:off x="552" y="920"/>
                <a:ext cx="4974" cy="1666"/>
              </a:xfrm>
              <a:prstGeom prst="roundRect">
                <a:avLst>
                  <a:gd name="adj" fmla="val 16667"/>
                </a:avLst>
              </a:prstGeom>
              <a:gradFill rotWithShape="1">
                <a:gsLst>
                  <a:gs pos="0">
                    <a:srgbClr val="FFFFFF">
                      <a:gamma/>
                      <a:shade val="66275"/>
                      <a:invGamma/>
                    </a:srgbClr>
                  </a:gs>
                  <a:gs pos="50000">
                    <a:srgbClr val="FFFFFF"/>
                  </a:gs>
                  <a:gs pos="100000">
                    <a:srgbClr val="FFFFFF">
                      <a:gamma/>
                      <a:shade val="66275"/>
                      <a:invGamma/>
                    </a:srgbClr>
                  </a:gs>
                </a:gsLst>
                <a:lin ang="5400000" scaled="1"/>
              </a:gradFill>
              <a:ln w="57150" algn="ctr">
                <a:noFill/>
                <a:round/>
                <a:headEnd/>
                <a:tailEnd/>
              </a:ln>
              <a:effectLst/>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endParaRPr lang="en-US" altLang="en-US">
                  <a:effectLst>
                    <a:outerShdw blurRad="38100" dist="38100" dir="2700000" algn="tl">
                      <a:srgbClr val="FFFFFF"/>
                    </a:outerShdw>
                  </a:effectLst>
                </a:endParaRPr>
              </a:p>
            </p:txBody>
          </p:sp>
        </p:grpSp>
        <p:sp>
          <p:nvSpPr>
            <p:cNvPr id="20489" name="Text Box 56"/>
            <p:cNvSpPr txBox="1">
              <a:spLocks noChangeArrowheads="1"/>
            </p:cNvSpPr>
            <p:nvPr/>
          </p:nvSpPr>
          <p:spPr bwMode="auto">
            <a:xfrm>
              <a:off x="712" y="1480"/>
              <a:ext cx="2213" cy="13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lnSpc>
                  <a:spcPct val="90000"/>
                </a:lnSpc>
                <a:spcBef>
                  <a:spcPct val="20000"/>
                </a:spcBef>
                <a:buClr>
                  <a:schemeClr val="accent2"/>
                </a:buClr>
                <a:buFont typeface="Wingdings" pitchFamily="2" charset="2"/>
                <a:buNone/>
              </a:pPr>
              <a:r>
                <a:rPr lang="en-US" altLang="en-US">
                  <a:solidFill>
                    <a:srgbClr val="000000"/>
                  </a:solidFill>
                </a:rPr>
                <a:t>“In short, Lean thinking is Lean, because it provides a way to do more and more with less and less -- less human </a:t>
              </a:r>
              <a:r>
                <a:rPr lang="en-US" altLang="en-US" b="1">
                  <a:solidFill>
                    <a:srgbClr val="000000"/>
                  </a:solidFill>
                </a:rPr>
                <a:t>effort</a:t>
              </a:r>
              <a:r>
                <a:rPr lang="en-US" altLang="en-US">
                  <a:solidFill>
                    <a:srgbClr val="000000"/>
                  </a:solidFill>
                </a:rPr>
                <a:t>, less equipment, less time, and less space -- while coming closer and closer to providing customers with exactly what they want.”</a:t>
              </a:r>
            </a:p>
          </p:txBody>
        </p:sp>
        <p:sp>
          <p:nvSpPr>
            <p:cNvPr id="20490" name="Text Box 57"/>
            <p:cNvSpPr txBox="1">
              <a:spLocks noChangeArrowheads="1"/>
            </p:cNvSpPr>
            <p:nvPr/>
          </p:nvSpPr>
          <p:spPr bwMode="auto">
            <a:xfrm>
              <a:off x="680" y="2956"/>
              <a:ext cx="2245"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r>
                <a:rPr lang="en-US" altLang="en-US" sz="1200">
                  <a:solidFill>
                    <a:srgbClr val="000000"/>
                  </a:solidFill>
                </a:rPr>
                <a:t>Womack, J.P., &amp; Jones, D.T. (2003). Lean Thinking. New York: Free Press, p.15.</a:t>
              </a:r>
            </a:p>
          </p:txBody>
        </p:sp>
      </p:grpSp>
      <p:pic>
        <p:nvPicPr>
          <p:cNvPr id="14" name="Picture 4" descr="http://ts1.mm.bing.net/images/thumbnail.aspx?q=932567583180&amp;id=1575c25d3807fce3dde76e3eea78f628&amp;url=http%3a%2f%2fwww.harrydschneidermd.com%2fassets%2fimages%2fbrain.jpg"/>
          <p:cNvPicPr>
            <a:picLocks noChangeAspect="1" noChangeArrowheads="1"/>
          </p:cNvPicPr>
          <p:nvPr/>
        </p:nvPicPr>
        <p:blipFill>
          <a:blip r:embed="rId3" cstate="screen"/>
          <a:srcRect/>
          <a:stretch>
            <a:fillRect/>
          </a:stretch>
        </p:blipFill>
        <p:spPr bwMode="auto">
          <a:xfrm>
            <a:off x="4229100" y="2878520"/>
            <a:ext cx="2628900" cy="2628900"/>
          </a:xfrm>
          <a:prstGeom prst="ellipse">
            <a:avLst/>
          </a:prstGeom>
          <a:ln>
            <a:noFill/>
          </a:ln>
          <a:effectLst>
            <a:softEdge rad="112500"/>
          </a:effectLst>
        </p:spPr>
      </p:pic>
      <p:sp>
        <p:nvSpPr>
          <p:cNvPr id="20486" name="TextBox 1"/>
          <p:cNvSpPr txBox="1">
            <a:spLocks noChangeArrowheads="1"/>
          </p:cNvSpPr>
          <p:nvPr/>
        </p:nvSpPr>
        <p:spPr bwMode="auto">
          <a:xfrm>
            <a:off x="125413" y="109538"/>
            <a:ext cx="9018587" cy="692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3900" b="1">
                <a:cs typeface="Arial" pitchFamily="34" charset="0"/>
              </a:rPr>
              <a:t>What is lean?</a:t>
            </a:r>
          </a:p>
        </p:txBody>
      </p:sp>
      <p:sp>
        <p:nvSpPr>
          <p:cNvPr id="20487" name="Slide Number Placeholder 3"/>
          <p:cNvSpPr>
            <a:spLocks noGrp="1"/>
          </p:cNvSpPr>
          <p:nvPr>
            <p:ph type="sldNum" sz="quarter" idx="12"/>
          </p:nvPr>
        </p:nvSpPr>
        <p:spPr bwMode="auto">
          <a:xfrm>
            <a:off x="0" y="6510338"/>
            <a:ext cx="588963" cy="2286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fld id="{A49CC4A3-A6A6-4F80-B1F3-D607B76EA37F}" type="slidenum">
              <a:rPr lang="en-US" altLang="en-US" b="1"/>
              <a:pPr algn="ctr" eaLnBrk="1" hangingPunct="1"/>
              <a:t>12</a:t>
            </a:fld>
            <a:endParaRPr lang="en-US" altLang="en-US" b="1"/>
          </a:p>
        </p:txBody>
      </p:sp>
    </p:spTree>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ChangeArrowheads="1"/>
          </p:cNvSpPr>
          <p:nvPr/>
        </p:nvSpPr>
        <p:spPr bwMode="auto">
          <a:xfrm>
            <a:off x="117475" y="1231900"/>
            <a:ext cx="8280400" cy="4257675"/>
          </a:xfrm>
          <a:prstGeom prst="rect">
            <a:avLst/>
          </a:prstGeom>
          <a:noFill/>
          <a:ln w="9525">
            <a:noFill/>
            <a:miter lim="800000"/>
            <a:headEnd/>
            <a:tailEnd/>
          </a:ln>
        </p:spPr>
        <p:txBody>
          <a:bodyPr lIns="182562" tIns="46038" rIns="182562" bIns="46038"/>
          <a:lstStyle>
            <a:lvl1pPr marL="457200" indent="-457200"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lnSpc>
                <a:spcPct val="75000"/>
              </a:lnSpc>
              <a:spcBef>
                <a:spcPct val="20000"/>
              </a:spcBef>
              <a:buClr>
                <a:schemeClr val="tx1"/>
              </a:buClr>
              <a:buSzPct val="100000"/>
              <a:buFont typeface="Wingdings" pitchFamily="2" charset="2"/>
              <a:buChar char="v"/>
            </a:pPr>
            <a:r>
              <a:rPr lang="en-US" altLang="en-US" sz="2800" dirty="0">
                <a:ea typeface="Verdana" pitchFamily="34" charset="0"/>
                <a:cs typeface="Arial" pitchFamily="34" charset="0"/>
              </a:rPr>
              <a:t>Being individually accountable at </a:t>
            </a:r>
            <a:r>
              <a:rPr lang="en-US" altLang="en-US" sz="2800" u="sng" dirty="0">
                <a:ea typeface="Verdana" pitchFamily="34" charset="0"/>
                <a:cs typeface="Arial" pitchFamily="34" charset="0"/>
              </a:rPr>
              <a:t>all</a:t>
            </a:r>
            <a:r>
              <a:rPr lang="en-US" altLang="en-US" sz="2800" dirty="0">
                <a:ea typeface="Verdana" pitchFamily="34" charset="0"/>
                <a:cs typeface="Arial" pitchFamily="34" charset="0"/>
              </a:rPr>
              <a:t> levels</a:t>
            </a:r>
          </a:p>
          <a:p>
            <a:pPr eaLnBrk="1" hangingPunct="1">
              <a:lnSpc>
                <a:spcPct val="75000"/>
              </a:lnSpc>
              <a:spcBef>
                <a:spcPct val="20000"/>
              </a:spcBef>
              <a:buClr>
                <a:schemeClr val="tx1"/>
              </a:buClr>
              <a:buSzPct val="100000"/>
              <a:buFont typeface="Wingdings" pitchFamily="2" charset="2"/>
              <a:buChar char="v"/>
            </a:pPr>
            <a:endParaRPr lang="en-US" altLang="en-US" sz="2800" dirty="0">
              <a:ea typeface="Verdana" pitchFamily="34" charset="0"/>
              <a:cs typeface="Arial" pitchFamily="34" charset="0"/>
            </a:endParaRPr>
          </a:p>
          <a:p>
            <a:pPr eaLnBrk="1" hangingPunct="1">
              <a:lnSpc>
                <a:spcPct val="75000"/>
              </a:lnSpc>
              <a:spcBef>
                <a:spcPct val="20000"/>
              </a:spcBef>
              <a:buClr>
                <a:schemeClr val="tx1"/>
              </a:buClr>
              <a:buSzPct val="100000"/>
              <a:buFont typeface="Wingdings" pitchFamily="2" charset="2"/>
              <a:buChar char="v"/>
            </a:pPr>
            <a:r>
              <a:rPr lang="en-US" altLang="en-US" sz="2800" dirty="0">
                <a:ea typeface="Verdana" pitchFamily="34" charset="0"/>
                <a:cs typeface="Arial" pitchFamily="34" charset="0"/>
              </a:rPr>
              <a:t>Management existing to support the workforce (i.e., servant-leader mentality)</a:t>
            </a:r>
          </a:p>
          <a:p>
            <a:pPr eaLnBrk="1" hangingPunct="1">
              <a:lnSpc>
                <a:spcPct val="75000"/>
              </a:lnSpc>
              <a:spcBef>
                <a:spcPct val="20000"/>
              </a:spcBef>
              <a:buClr>
                <a:schemeClr val="tx1"/>
              </a:buClr>
              <a:buSzPct val="140000"/>
              <a:buFont typeface="Wingdings" pitchFamily="2" charset="2"/>
              <a:buChar char="v"/>
            </a:pPr>
            <a:endParaRPr lang="en-US" altLang="en-US" sz="2800" dirty="0">
              <a:ea typeface="Verdana" pitchFamily="34" charset="0"/>
              <a:cs typeface="Arial" pitchFamily="34" charset="0"/>
            </a:endParaRPr>
          </a:p>
          <a:p>
            <a:pPr eaLnBrk="1" hangingPunct="1">
              <a:lnSpc>
                <a:spcPct val="75000"/>
              </a:lnSpc>
              <a:spcBef>
                <a:spcPct val="20000"/>
              </a:spcBef>
              <a:buClr>
                <a:schemeClr val="tx1"/>
              </a:buClr>
              <a:buSzPct val="100000"/>
              <a:buFont typeface="Wingdings" pitchFamily="2" charset="2"/>
              <a:buChar char="v"/>
            </a:pPr>
            <a:r>
              <a:rPr lang="en-US" altLang="en-US" sz="2800" dirty="0">
                <a:ea typeface="Verdana" pitchFamily="34" charset="0"/>
                <a:cs typeface="Arial" pitchFamily="34" charset="0"/>
              </a:rPr>
              <a:t>Systematically, and continuously, taking out waste or “</a:t>
            </a:r>
            <a:r>
              <a:rPr lang="en-US" altLang="en-US" sz="2800" dirty="0" err="1">
                <a:ea typeface="Verdana" pitchFamily="34" charset="0"/>
                <a:cs typeface="Arial" pitchFamily="34" charset="0"/>
              </a:rPr>
              <a:t>muda</a:t>
            </a:r>
            <a:r>
              <a:rPr lang="en-US" altLang="en-US" sz="2800" dirty="0">
                <a:ea typeface="Verdana" pitchFamily="34" charset="0"/>
                <a:cs typeface="Arial" pitchFamily="34" charset="0"/>
              </a:rPr>
              <a:t>” of every aspect of a company’s operation (across the value chain)</a:t>
            </a:r>
          </a:p>
          <a:p>
            <a:pPr eaLnBrk="1" hangingPunct="1">
              <a:lnSpc>
                <a:spcPct val="75000"/>
              </a:lnSpc>
              <a:spcBef>
                <a:spcPct val="20000"/>
              </a:spcBef>
              <a:buClr>
                <a:schemeClr val="tx1"/>
              </a:buClr>
              <a:buSzPct val="100000"/>
              <a:buFont typeface="Wingdings" pitchFamily="2" charset="2"/>
              <a:buChar char="v"/>
            </a:pPr>
            <a:endParaRPr lang="en-US" altLang="en-US" sz="2800" dirty="0">
              <a:ea typeface="Verdana" pitchFamily="34" charset="0"/>
              <a:cs typeface="Arial" pitchFamily="34" charset="0"/>
            </a:endParaRPr>
          </a:p>
          <a:p>
            <a:pPr eaLnBrk="1" hangingPunct="1">
              <a:lnSpc>
                <a:spcPct val="75000"/>
              </a:lnSpc>
              <a:spcBef>
                <a:spcPct val="20000"/>
              </a:spcBef>
              <a:buClr>
                <a:schemeClr val="tx1"/>
              </a:buClr>
              <a:buSzPct val="100000"/>
              <a:buFont typeface="Wingdings" pitchFamily="2" charset="2"/>
              <a:buChar char="v"/>
            </a:pPr>
            <a:r>
              <a:rPr lang="en-US" altLang="en-US" sz="2800" dirty="0">
                <a:ea typeface="Verdana" pitchFamily="34" charset="0"/>
                <a:cs typeface="Arial" pitchFamily="34" charset="0"/>
              </a:rPr>
              <a:t>Challenging the tradition and status quo</a:t>
            </a:r>
          </a:p>
          <a:p>
            <a:pPr eaLnBrk="1" hangingPunct="1">
              <a:lnSpc>
                <a:spcPct val="75000"/>
              </a:lnSpc>
              <a:spcBef>
                <a:spcPct val="20000"/>
              </a:spcBef>
              <a:buClr>
                <a:schemeClr val="tx1"/>
              </a:buClr>
              <a:buSzPct val="100000"/>
            </a:pPr>
            <a:endParaRPr lang="en-US" altLang="en-US" sz="2800" dirty="0">
              <a:ea typeface="Verdana" pitchFamily="34" charset="0"/>
              <a:cs typeface="Arial" pitchFamily="34" charset="0"/>
            </a:endParaRPr>
          </a:p>
          <a:p>
            <a:pPr eaLnBrk="1" hangingPunct="1">
              <a:lnSpc>
                <a:spcPct val="75000"/>
              </a:lnSpc>
              <a:spcBef>
                <a:spcPct val="20000"/>
              </a:spcBef>
              <a:buClr>
                <a:schemeClr val="tx1"/>
              </a:buClr>
              <a:buSzPct val="100000"/>
              <a:buFont typeface="Wingdings" pitchFamily="2" charset="2"/>
              <a:buChar char="v"/>
            </a:pPr>
            <a:r>
              <a:rPr lang="en-US" altLang="en-US" sz="2800" dirty="0">
                <a:ea typeface="Verdana" pitchFamily="34" charset="0"/>
                <a:cs typeface="Arial" pitchFamily="34" charset="0"/>
              </a:rPr>
              <a:t>Asking </a:t>
            </a:r>
            <a:r>
              <a:rPr lang="en-US" altLang="en-US" sz="2800" dirty="0" smtClean="0">
                <a:ea typeface="Verdana" pitchFamily="34" charset="0"/>
                <a:cs typeface="Arial" pitchFamily="34" charset="0"/>
              </a:rPr>
              <a:t>questions to Learn</a:t>
            </a:r>
            <a:endParaRPr lang="en-US" altLang="en-US" sz="2800" dirty="0">
              <a:ea typeface="Verdana" pitchFamily="34" charset="0"/>
              <a:cs typeface="Arial" pitchFamily="34" charset="0"/>
            </a:endParaRPr>
          </a:p>
          <a:p>
            <a:pPr eaLnBrk="1" hangingPunct="1">
              <a:lnSpc>
                <a:spcPct val="75000"/>
              </a:lnSpc>
              <a:spcBef>
                <a:spcPct val="20000"/>
              </a:spcBef>
              <a:buClr>
                <a:schemeClr val="tx1"/>
              </a:buClr>
              <a:buSzPct val="100000"/>
            </a:pPr>
            <a:endParaRPr lang="en-US" altLang="en-US" sz="2800" dirty="0">
              <a:ea typeface="Verdana" pitchFamily="34" charset="0"/>
              <a:cs typeface="Arial" pitchFamily="34" charset="0"/>
            </a:endParaRPr>
          </a:p>
          <a:p>
            <a:pPr eaLnBrk="1" hangingPunct="1">
              <a:lnSpc>
                <a:spcPct val="75000"/>
              </a:lnSpc>
              <a:spcBef>
                <a:spcPct val="20000"/>
              </a:spcBef>
              <a:buClr>
                <a:schemeClr val="tx1"/>
              </a:buClr>
              <a:buFont typeface="Wingdings" pitchFamily="2" charset="2"/>
              <a:buChar char="v"/>
            </a:pPr>
            <a:endParaRPr lang="en-US" altLang="en-US" sz="2800" dirty="0">
              <a:cs typeface="Arial" pitchFamily="34" charset="0"/>
            </a:endParaRPr>
          </a:p>
          <a:p>
            <a:pPr eaLnBrk="1" hangingPunct="1">
              <a:lnSpc>
                <a:spcPct val="75000"/>
              </a:lnSpc>
              <a:spcBef>
                <a:spcPct val="20000"/>
              </a:spcBef>
              <a:buClr>
                <a:schemeClr val="tx1"/>
              </a:buClr>
              <a:buFont typeface="Wingdings" pitchFamily="2" charset="2"/>
              <a:buChar char="v"/>
            </a:pPr>
            <a:endParaRPr lang="en-US" altLang="en-US" dirty="0">
              <a:cs typeface="Arial" pitchFamily="34" charset="0"/>
            </a:endParaRPr>
          </a:p>
        </p:txBody>
      </p:sp>
      <p:sp>
        <p:nvSpPr>
          <p:cNvPr id="21507" name="TextBox 1"/>
          <p:cNvSpPr txBox="1">
            <a:spLocks noChangeArrowheads="1"/>
          </p:cNvSpPr>
          <p:nvPr/>
        </p:nvSpPr>
        <p:spPr bwMode="auto">
          <a:xfrm>
            <a:off x="125413" y="109538"/>
            <a:ext cx="9018587" cy="692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3900" b="1">
                <a:cs typeface="Arial" pitchFamily="34" charset="0"/>
              </a:rPr>
              <a:t>What is lean?</a:t>
            </a:r>
          </a:p>
        </p:txBody>
      </p:sp>
      <p:sp>
        <p:nvSpPr>
          <p:cNvPr id="21508" name="Slide Number Placeholder 3"/>
          <p:cNvSpPr>
            <a:spLocks noGrp="1"/>
          </p:cNvSpPr>
          <p:nvPr>
            <p:ph type="sldNum" sz="quarter" idx="12"/>
          </p:nvPr>
        </p:nvSpPr>
        <p:spPr bwMode="auto">
          <a:xfrm>
            <a:off x="0" y="6510338"/>
            <a:ext cx="588963" cy="2286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fld id="{A776A7DC-F864-4C98-97E7-CBE57D08C132}" type="slidenum">
              <a:rPr lang="en-US" altLang="en-US" b="1"/>
              <a:pPr algn="ctr" eaLnBrk="1" hangingPunct="1"/>
              <a:t>13</a:t>
            </a:fld>
            <a:endParaRPr lang="en-US" altLang="en-US" b="1"/>
          </a:p>
        </p:txBody>
      </p:sp>
    </p:spTree>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p:cNvSpPr>
            <a:spLocks noChangeArrowheads="1"/>
          </p:cNvSpPr>
          <p:nvPr/>
        </p:nvSpPr>
        <p:spPr bwMode="auto">
          <a:xfrm>
            <a:off x="138113" y="796925"/>
            <a:ext cx="8602662" cy="4886325"/>
          </a:xfrm>
          <a:prstGeom prst="rect">
            <a:avLst/>
          </a:prstGeom>
          <a:noFill/>
          <a:ln w="9525">
            <a:noFill/>
            <a:miter lim="800000"/>
            <a:headEnd/>
            <a:tailEnd/>
          </a:ln>
        </p:spPr>
        <p:txBody>
          <a:bodyPr lIns="182562" tIns="46038" rIns="182562" bIns="46038"/>
          <a:lstStyle>
            <a:lvl1pPr marL="457200" indent="-457200"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lnSpc>
                <a:spcPct val="75000"/>
              </a:lnSpc>
              <a:spcBef>
                <a:spcPct val="20000"/>
              </a:spcBef>
              <a:buClr>
                <a:srgbClr val="0000CC"/>
              </a:buClr>
              <a:buSzPct val="140000"/>
              <a:buFont typeface="Arial" pitchFamily="34" charset="0"/>
              <a:buChar char="•"/>
            </a:pPr>
            <a:endParaRPr lang="en-US" altLang="en-US" sz="2800" dirty="0">
              <a:ea typeface="Verdana" pitchFamily="34" charset="0"/>
              <a:cs typeface="Arial" pitchFamily="34" charset="0"/>
            </a:endParaRPr>
          </a:p>
          <a:p>
            <a:pPr eaLnBrk="1" hangingPunct="1">
              <a:lnSpc>
                <a:spcPct val="75000"/>
              </a:lnSpc>
              <a:spcBef>
                <a:spcPct val="20000"/>
              </a:spcBef>
              <a:buSzPct val="100000"/>
              <a:buFont typeface="Wingdings" pitchFamily="2" charset="2"/>
              <a:buChar char="v"/>
            </a:pPr>
            <a:r>
              <a:rPr lang="en-US" altLang="en-US" sz="2800" dirty="0">
                <a:ea typeface="Verdana" pitchFamily="34" charset="0"/>
                <a:cs typeface="Arial" pitchFamily="34" charset="0"/>
              </a:rPr>
              <a:t>Bringing out the best in all people and allowing teams to develop ideas and implement changes</a:t>
            </a:r>
          </a:p>
          <a:p>
            <a:pPr eaLnBrk="1" hangingPunct="1">
              <a:lnSpc>
                <a:spcPct val="75000"/>
              </a:lnSpc>
              <a:spcBef>
                <a:spcPct val="20000"/>
              </a:spcBef>
              <a:buSzPct val="100000"/>
              <a:buFont typeface="Wingdings" pitchFamily="2" charset="2"/>
              <a:buChar char="v"/>
            </a:pPr>
            <a:endParaRPr lang="en-US" altLang="en-US" sz="2800" dirty="0">
              <a:ea typeface="Verdana" pitchFamily="34" charset="0"/>
              <a:cs typeface="Arial" pitchFamily="34" charset="0"/>
            </a:endParaRPr>
          </a:p>
          <a:p>
            <a:pPr eaLnBrk="1" hangingPunct="1">
              <a:lnSpc>
                <a:spcPct val="75000"/>
              </a:lnSpc>
              <a:spcBef>
                <a:spcPct val="20000"/>
              </a:spcBef>
              <a:buSzPct val="100000"/>
              <a:buFont typeface="Wingdings" pitchFamily="2" charset="2"/>
              <a:buChar char="v"/>
            </a:pPr>
            <a:r>
              <a:rPr lang="en-US" altLang="en-US" sz="2800" dirty="0">
                <a:ea typeface="Verdana" pitchFamily="34" charset="0"/>
                <a:cs typeface="Arial" pitchFamily="34" charset="0"/>
              </a:rPr>
              <a:t>Helping and not criticizing</a:t>
            </a:r>
          </a:p>
          <a:p>
            <a:pPr eaLnBrk="1" hangingPunct="1">
              <a:lnSpc>
                <a:spcPct val="75000"/>
              </a:lnSpc>
              <a:spcBef>
                <a:spcPct val="20000"/>
              </a:spcBef>
              <a:buSzPct val="100000"/>
              <a:buFont typeface="Wingdings" pitchFamily="2" charset="2"/>
              <a:buChar char="v"/>
            </a:pPr>
            <a:endParaRPr lang="en-US" altLang="en-US" sz="2800" dirty="0">
              <a:ea typeface="Verdana" pitchFamily="34" charset="0"/>
              <a:cs typeface="Arial" pitchFamily="34" charset="0"/>
            </a:endParaRPr>
          </a:p>
          <a:p>
            <a:pPr eaLnBrk="1" hangingPunct="1">
              <a:lnSpc>
                <a:spcPct val="75000"/>
              </a:lnSpc>
              <a:spcBef>
                <a:spcPct val="20000"/>
              </a:spcBef>
              <a:buSzPct val="100000"/>
              <a:buFont typeface="Wingdings" pitchFamily="2" charset="2"/>
              <a:buChar char="v"/>
            </a:pPr>
            <a:r>
              <a:rPr lang="en-US" altLang="en-US" sz="2800" dirty="0" smtClean="0">
                <a:ea typeface="Verdana" pitchFamily="34" charset="0"/>
                <a:cs typeface="Arial" pitchFamily="34" charset="0"/>
              </a:rPr>
              <a:t>Aiming </a:t>
            </a:r>
            <a:r>
              <a:rPr lang="en-US" altLang="en-US" sz="2800" dirty="0">
                <a:ea typeface="Verdana" pitchFamily="34" charset="0"/>
                <a:cs typeface="Arial" pitchFamily="34" charset="0"/>
              </a:rPr>
              <a:t>for perfection, but accept excellence</a:t>
            </a:r>
          </a:p>
          <a:p>
            <a:pPr eaLnBrk="1" hangingPunct="1">
              <a:lnSpc>
                <a:spcPct val="75000"/>
              </a:lnSpc>
              <a:spcBef>
                <a:spcPct val="20000"/>
              </a:spcBef>
              <a:buSzPct val="100000"/>
            </a:pPr>
            <a:endParaRPr lang="en-US" altLang="en-US" sz="2800" dirty="0">
              <a:ea typeface="Verdana" pitchFamily="34" charset="0"/>
              <a:cs typeface="Arial" pitchFamily="34" charset="0"/>
            </a:endParaRPr>
          </a:p>
          <a:p>
            <a:pPr eaLnBrk="1" hangingPunct="1">
              <a:lnSpc>
                <a:spcPct val="75000"/>
              </a:lnSpc>
              <a:spcBef>
                <a:spcPct val="20000"/>
              </a:spcBef>
              <a:buSzPct val="100000"/>
              <a:buFont typeface="Wingdings" pitchFamily="2" charset="2"/>
              <a:buChar char="v"/>
            </a:pPr>
            <a:r>
              <a:rPr lang="en-US" altLang="en-US" sz="2800" dirty="0">
                <a:cs typeface="Arial" pitchFamily="34" charset="0"/>
              </a:rPr>
              <a:t>Reflection time (</a:t>
            </a:r>
            <a:r>
              <a:rPr lang="en-US" altLang="en-US" sz="2800" dirty="0" err="1">
                <a:cs typeface="Arial" pitchFamily="34" charset="0"/>
              </a:rPr>
              <a:t>hansei</a:t>
            </a:r>
            <a:r>
              <a:rPr lang="en-US" altLang="en-US" sz="2800" dirty="0">
                <a:cs typeface="Arial" pitchFamily="34" charset="0"/>
              </a:rPr>
              <a:t>)</a:t>
            </a:r>
          </a:p>
          <a:p>
            <a:pPr eaLnBrk="1" hangingPunct="1">
              <a:lnSpc>
                <a:spcPct val="75000"/>
              </a:lnSpc>
              <a:spcBef>
                <a:spcPct val="20000"/>
              </a:spcBef>
              <a:buSzPct val="100000"/>
            </a:pPr>
            <a:endParaRPr lang="en-US" altLang="en-US" sz="2800" dirty="0">
              <a:cs typeface="Arial" pitchFamily="34" charset="0"/>
            </a:endParaRPr>
          </a:p>
          <a:p>
            <a:pPr eaLnBrk="1" hangingPunct="1">
              <a:lnSpc>
                <a:spcPct val="75000"/>
              </a:lnSpc>
              <a:spcBef>
                <a:spcPct val="20000"/>
              </a:spcBef>
              <a:buSzPct val="100000"/>
              <a:buFont typeface="Wingdings" pitchFamily="2" charset="2"/>
              <a:buChar char="v"/>
            </a:pPr>
            <a:r>
              <a:rPr lang="en-US" altLang="en-US" sz="2800" dirty="0">
                <a:cs typeface="Arial" pitchFamily="34" charset="0"/>
              </a:rPr>
              <a:t>True teamwork</a:t>
            </a:r>
          </a:p>
          <a:p>
            <a:pPr eaLnBrk="1" hangingPunct="1">
              <a:lnSpc>
                <a:spcPct val="75000"/>
              </a:lnSpc>
              <a:spcBef>
                <a:spcPct val="20000"/>
              </a:spcBef>
              <a:buSzPct val="100000"/>
            </a:pPr>
            <a:endParaRPr lang="en-US" altLang="en-US" sz="2800" dirty="0">
              <a:cs typeface="Arial" pitchFamily="34" charset="0"/>
            </a:endParaRPr>
          </a:p>
          <a:p>
            <a:pPr eaLnBrk="1" hangingPunct="1">
              <a:lnSpc>
                <a:spcPct val="75000"/>
              </a:lnSpc>
              <a:spcBef>
                <a:spcPct val="20000"/>
              </a:spcBef>
              <a:buSzPct val="100000"/>
            </a:pPr>
            <a:endParaRPr lang="en-US" altLang="en-US" sz="2800" dirty="0">
              <a:ea typeface="Verdana" pitchFamily="34" charset="0"/>
              <a:cs typeface="Arial" pitchFamily="34" charset="0"/>
            </a:endParaRPr>
          </a:p>
          <a:p>
            <a:pPr eaLnBrk="1" hangingPunct="1">
              <a:lnSpc>
                <a:spcPct val="75000"/>
              </a:lnSpc>
              <a:spcBef>
                <a:spcPct val="20000"/>
              </a:spcBef>
              <a:buClr>
                <a:srgbClr val="FF0000"/>
              </a:buClr>
              <a:buFont typeface="Wingdings" pitchFamily="2" charset="2"/>
              <a:buNone/>
            </a:pPr>
            <a:endParaRPr lang="en-US" altLang="en-US" sz="3200" dirty="0">
              <a:solidFill>
                <a:schemeClr val="tx2"/>
              </a:solidFill>
            </a:endParaRPr>
          </a:p>
        </p:txBody>
      </p:sp>
      <p:sp>
        <p:nvSpPr>
          <p:cNvPr id="22531" name="TextBox 1"/>
          <p:cNvSpPr txBox="1">
            <a:spLocks noChangeArrowheads="1"/>
          </p:cNvSpPr>
          <p:nvPr/>
        </p:nvSpPr>
        <p:spPr bwMode="auto">
          <a:xfrm>
            <a:off x="125413" y="109538"/>
            <a:ext cx="9018587" cy="692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3900" b="1">
                <a:cs typeface="Arial" pitchFamily="34" charset="0"/>
              </a:rPr>
              <a:t>What is lean?</a:t>
            </a:r>
          </a:p>
        </p:txBody>
      </p:sp>
      <p:sp>
        <p:nvSpPr>
          <p:cNvPr id="22532" name="Slide Number Placeholder 3"/>
          <p:cNvSpPr>
            <a:spLocks noGrp="1"/>
          </p:cNvSpPr>
          <p:nvPr>
            <p:ph type="sldNum" sz="quarter" idx="12"/>
          </p:nvPr>
        </p:nvSpPr>
        <p:spPr bwMode="auto">
          <a:xfrm>
            <a:off x="0" y="6510338"/>
            <a:ext cx="588963" cy="2286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fld id="{8B2B78AA-99D4-4C0D-AE90-14886A916015}" type="slidenum">
              <a:rPr lang="en-US" altLang="en-US" b="1"/>
              <a:pPr algn="ctr" eaLnBrk="1" hangingPunct="1"/>
              <a:t>14</a:t>
            </a:fld>
            <a:endParaRPr lang="en-US" altLang="en-US" b="1"/>
          </a:p>
        </p:txBody>
      </p:sp>
    </p:spTree>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txBox="1">
            <a:spLocks noChangeArrowheads="1"/>
          </p:cNvSpPr>
          <p:nvPr/>
        </p:nvSpPr>
        <p:spPr bwMode="auto">
          <a:xfrm>
            <a:off x="231775" y="1084263"/>
            <a:ext cx="8423275" cy="3336925"/>
          </a:xfrm>
          <a:prstGeom prst="rect">
            <a:avLst/>
          </a:prstGeom>
          <a:noFill/>
          <a:ln>
            <a:noFill/>
          </a:ln>
          <a:extLst/>
        </p:spPr>
        <p:txBody>
          <a:bodyPr/>
          <a:lstStyle>
            <a:lvl1pPr marL="342900" indent="-342900" defTabSz="457200" eaLnBrk="0" hangingPunct="0">
              <a:defRPr>
                <a:solidFill>
                  <a:schemeClr val="tx1"/>
                </a:solidFill>
                <a:latin typeface="Arial" pitchFamily="34" charset="0"/>
                <a:ea typeface="MS PGothic" pitchFamily="34" charset="-128"/>
              </a:defRPr>
            </a:lvl1pPr>
            <a:lvl2pPr marL="742950" indent="-285750" defTabSz="457200" eaLnBrk="0" hangingPunct="0">
              <a:defRPr>
                <a:solidFill>
                  <a:schemeClr val="tx1"/>
                </a:solidFill>
                <a:latin typeface="Arial" pitchFamily="34" charset="0"/>
                <a:ea typeface="MS PGothic" pitchFamily="34" charset="-128"/>
              </a:defRPr>
            </a:lvl2pPr>
            <a:lvl3pPr marL="1143000" indent="-228600" defTabSz="457200" eaLnBrk="0" hangingPunct="0">
              <a:defRPr>
                <a:solidFill>
                  <a:schemeClr val="tx1"/>
                </a:solidFill>
                <a:latin typeface="Arial" pitchFamily="34" charset="0"/>
                <a:ea typeface="MS PGothic" pitchFamily="34" charset="-128"/>
              </a:defRPr>
            </a:lvl3pPr>
            <a:lvl4pPr marL="1600200" indent="-228600" defTabSz="457200" eaLnBrk="0" hangingPunct="0">
              <a:defRPr>
                <a:solidFill>
                  <a:schemeClr val="tx1"/>
                </a:solidFill>
                <a:latin typeface="Arial" pitchFamily="34" charset="0"/>
                <a:ea typeface="MS PGothic" pitchFamily="34" charset="-128"/>
              </a:defRPr>
            </a:lvl4pPr>
            <a:lvl5pPr marL="2057400" indent="-228600" defTabSz="4572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spcBef>
                <a:spcPct val="20000"/>
              </a:spcBef>
              <a:buSzPct val="100000"/>
              <a:buFont typeface="Wingdings" pitchFamily="2" charset="2"/>
              <a:buChar char="v"/>
            </a:pPr>
            <a:r>
              <a:rPr lang="en-US" altLang="en-US" sz="2800" dirty="0"/>
              <a:t>A focus on long-term, sustainable changes (as opposed to short-term gains) by </a:t>
            </a:r>
            <a:r>
              <a:rPr lang="en-US" altLang="en-US" sz="2800" b="1" dirty="0"/>
              <a:t>making small, incremental changes continuously</a:t>
            </a:r>
            <a:endParaRPr lang="en-US" altLang="en-US" sz="2800" dirty="0"/>
          </a:p>
          <a:p>
            <a:pPr eaLnBrk="1" hangingPunct="1">
              <a:spcBef>
                <a:spcPct val="20000"/>
              </a:spcBef>
              <a:buSzPct val="100000"/>
              <a:buFont typeface="Wingdings" pitchFamily="2" charset="2"/>
              <a:buChar char="v"/>
            </a:pPr>
            <a:r>
              <a:rPr lang="en-US" altLang="en-US" sz="2800" dirty="0"/>
              <a:t>A way of life, never ending journey toward world-class status</a:t>
            </a:r>
          </a:p>
          <a:p>
            <a:pPr eaLnBrk="1" hangingPunct="1">
              <a:spcBef>
                <a:spcPct val="20000"/>
              </a:spcBef>
              <a:buSzPct val="100000"/>
              <a:buFont typeface="Wingdings" pitchFamily="2" charset="2"/>
              <a:buChar char="v"/>
            </a:pPr>
            <a:r>
              <a:rPr lang="en-US" altLang="en-US" sz="2800" dirty="0"/>
              <a:t>“No-blame” environment; a fear-free environment!</a:t>
            </a:r>
          </a:p>
          <a:p>
            <a:pPr eaLnBrk="1" hangingPunct="1">
              <a:spcBef>
                <a:spcPct val="20000"/>
              </a:spcBef>
              <a:buSzPct val="100000"/>
              <a:buFont typeface="Wingdings" pitchFamily="2" charset="2"/>
              <a:buChar char="v"/>
            </a:pPr>
            <a:r>
              <a:rPr lang="en-US" altLang="en-US" sz="2800" dirty="0"/>
              <a:t>A never-give-up attitude</a:t>
            </a:r>
          </a:p>
          <a:p>
            <a:pPr eaLnBrk="1" hangingPunct="1">
              <a:spcBef>
                <a:spcPct val="20000"/>
              </a:spcBef>
              <a:buSzPct val="100000"/>
              <a:buFont typeface="Wingdings" pitchFamily="2" charset="2"/>
              <a:buChar char="v"/>
            </a:pPr>
            <a:r>
              <a:rPr lang="en-US" altLang="en-US" sz="2800" dirty="0" smtClean="0"/>
              <a:t>Change and Action </a:t>
            </a:r>
            <a:r>
              <a:rPr lang="en-US" altLang="en-US" sz="2800" dirty="0"/>
              <a:t>oriented</a:t>
            </a:r>
          </a:p>
          <a:p>
            <a:pPr eaLnBrk="1" hangingPunct="1">
              <a:spcBef>
                <a:spcPct val="20000"/>
              </a:spcBef>
              <a:buSzPct val="100000"/>
              <a:buFont typeface="Wingdings" pitchFamily="2" charset="2"/>
              <a:buChar char="v"/>
            </a:pPr>
            <a:r>
              <a:rPr lang="en-US" altLang="en-US" sz="2800" dirty="0" smtClean="0"/>
              <a:t>Becoming </a:t>
            </a:r>
            <a:r>
              <a:rPr lang="en-US" altLang="en-US" sz="2800" dirty="0"/>
              <a:t>“fit” or “athletic” or “strong” or “agile” </a:t>
            </a:r>
          </a:p>
          <a:p>
            <a:pPr eaLnBrk="1" hangingPunct="1">
              <a:spcBef>
                <a:spcPct val="20000"/>
              </a:spcBef>
              <a:buSzPct val="100000"/>
            </a:pPr>
            <a:r>
              <a:rPr lang="en-US" altLang="en-US" sz="2800" dirty="0"/>
              <a:t>in terms of business and operational performance</a:t>
            </a:r>
          </a:p>
        </p:txBody>
      </p:sp>
      <p:sp>
        <p:nvSpPr>
          <p:cNvPr id="23555" name="TextBox 1"/>
          <p:cNvSpPr txBox="1">
            <a:spLocks noChangeArrowheads="1"/>
          </p:cNvSpPr>
          <p:nvPr/>
        </p:nvSpPr>
        <p:spPr bwMode="auto">
          <a:xfrm>
            <a:off x="125413" y="109538"/>
            <a:ext cx="9018587" cy="692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3900" b="1">
                <a:cs typeface="Arial" pitchFamily="34" charset="0"/>
              </a:rPr>
              <a:t>What is lean?</a:t>
            </a:r>
          </a:p>
        </p:txBody>
      </p:sp>
      <p:sp>
        <p:nvSpPr>
          <p:cNvPr id="23556" name="Slide Number Placeholder 3"/>
          <p:cNvSpPr>
            <a:spLocks noGrp="1"/>
          </p:cNvSpPr>
          <p:nvPr>
            <p:ph type="sldNum" sz="quarter" idx="12"/>
          </p:nvPr>
        </p:nvSpPr>
        <p:spPr bwMode="auto">
          <a:xfrm>
            <a:off x="0" y="6510338"/>
            <a:ext cx="588963" cy="2286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fld id="{D17E1C42-5320-41C4-A425-FF1D1CA56F73}" type="slidenum">
              <a:rPr lang="en-US" altLang="en-US" b="1"/>
              <a:pPr algn="ctr" eaLnBrk="1" hangingPunct="1"/>
              <a:t>15</a:t>
            </a:fld>
            <a:endParaRPr lang="en-US" altLang="en-US" b="1"/>
          </a:p>
        </p:txBody>
      </p:sp>
    </p:spTree>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5">
            <a:hlinkClick r:id="" action="ppaction://ole?verb=0"/>
          </p:cNvPr>
          <p:cNvGraphicFramePr>
            <a:graphicFrameLocks/>
          </p:cNvGraphicFramePr>
          <p:nvPr/>
        </p:nvGraphicFramePr>
        <p:xfrm>
          <a:off x="6958013" y="2746375"/>
          <a:ext cx="1524000" cy="1905000"/>
        </p:xfrm>
        <a:graphic>
          <a:graphicData uri="http://schemas.openxmlformats.org/presentationml/2006/ole">
            <p:oleObj spid="_x0000_s1157" name="Microsoft ClipArt Gallery" r:id="rId4" imgW="26035200" imgH="27943560" progId="">
              <p:embed/>
            </p:oleObj>
          </a:graphicData>
        </a:graphic>
      </p:graphicFrame>
      <p:sp>
        <p:nvSpPr>
          <p:cNvPr id="5" name="Rectangle 2"/>
          <p:cNvSpPr txBox="1">
            <a:spLocks noChangeArrowheads="1"/>
          </p:cNvSpPr>
          <p:nvPr/>
        </p:nvSpPr>
        <p:spPr>
          <a:xfrm>
            <a:off x="541338" y="1017588"/>
            <a:ext cx="8234362" cy="685800"/>
          </a:xfrm>
          <a:prstGeom prst="rect">
            <a:avLst/>
          </a:prstGeom>
        </p:spPr>
        <p:txBody>
          <a:bodyPr/>
          <a:lstStyle/>
          <a:p>
            <a:pPr algn="r" defTabSz="457200" eaLnBrk="0" hangingPunct="0">
              <a:defRPr/>
            </a:pPr>
            <a:r>
              <a:rPr lang="en-US" sz="2800" b="1" dirty="0">
                <a:cs typeface="+mj-cs"/>
              </a:rPr>
              <a:t>Changes in Management &amp; Leadership Functions in a Lean Organization</a:t>
            </a:r>
          </a:p>
        </p:txBody>
      </p:sp>
      <p:sp>
        <p:nvSpPr>
          <p:cNvPr id="6" name="Rectangle 3"/>
          <p:cNvSpPr txBox="1">
            <a:spLocks noChangeArrowheads="1"/>
          </p:cNvSpPr>
          <p:nvPr/>
        </p:nvSpPr>
        <p:spPr>
          <a:xfrm>
            <a:off x="285750" y="2078038"/>
            <a:ext cx="4038600" cy="4114800"/>
          </a:xfrm>
          <a:prstGeom prst="rect">
            <a:avLst/>
          </a:prstGeom>
        </p:spPr>
        <p:txBody>
          <a:bodyPr>
            <a:normAutofit/>
          </a:bodyPr>
          <a:lstStyle>
            <a:lvl1pPr marL="342900" indent="-342900" defTabSz="457200" eaLnBrk="0" hangingPunct="0">
              <a:defRPr>
                <a:solidFill>
                  <a:schemeClr val="tx1"/>
                </a:solidFill>
                <a:latin typeface="Arial" pitchFamily="34" charset="0"/>
                <a:ea typeface="MS PGothic" pitchFamily="34" charset="-128"/>
              </a:defRPr>
            </a:lvl1pPr>
            <a:lvl2pPr marL="742950" indent="-285750" defTabSz="457200" eaLnBrk="0" hangingPunct="0">
              <a:defRPr>
                <a:solidFill>
                  <a:schemeClr val="tx1"/>
                </a:solidFill>
                <a:latin typeface="Arial" pitchFamily="34" charset="0"/>
                <a:ea typeface="MS PGothic" pitchFamily="34" charset="-128"/>
              </a:defRPr>
            </a:lvl2pPr>
            <a:lvl3pPr marL="1143000" indent="-228600" defTabSz="457200" eaLnBrk="0" hangingPunct="0">
              <a:defRPr>
                <a:solidFill>
                  <a:schemeClr val="tx1"/>
                </a:solidFill>
                <a:latin typeface="Arial" pitchFamily="34" charset="0"/>
                <a:ea typeface="MS PGothic" pitchFamily="34" charset="-128"/>
              </a:defRPr>
            </a:lvl3pPr>
            <a:lvl4pPr marL="1600200" indent="-228600" defTabSz="457200" eaLnBrk="0" hangingPunct="0">
              <a:defRPr>
                <a:solidFill>
                  <a:schemeClr val="tx1"/>
                </a:solidFill>
                <a:latin typeface="Arial" pitchFamily="34" charset="0"/>
                <a:ea typeface="MS PGothic" pitchFamily="34" charset="-128"/>
              </a:defRPr>
            </a:lvl4pPr>
            <a:lvl5pPr marL="2057400" indent="-228600" defTabSz="4572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a:lnSpc>
                <a:spcPct val="90000"/>
              </a:lnSpc>
              <a:spcBef>
                <a:spcPct val="15000"/>
              </a:spcBef>
              <a:buFont typeface="Monotype Sorts"/>
              <a:buNone/>
            </a:pPr>
            <a:r>
              <a:rPr lang="en-US" altLang="en-US" sz="1900" b="1">
                <a:solidFill>
                  <a:srgbClr val="C00000"/>
                </a:solidFill>
                <a:effectLst>
                  <a:outerShdw blurRad="38100" dist="38100" dir="2700000" algn="tl">
                    <a:srgbClr val="C0C0C0"/>
                  </a:outerShdw>
                </a:effectLst>
              </a:rPr>
              <a:t>SUPERIOR COACHING</a:t>
            </a:r>
          </a:p>
          <a:p>
            <a:pPr>
              <a:lnSpc>
                <a:spcPct val="90000"/>
              </a:lnSpc>
              <a:spcBef>
                <a:spcPct val="15000"/>
              </a:spcBef>
              <a:buFont typeface="Monotype Sorts"/>
              <a:buNone/>
            </a:pPr>
            <a:r>
              <a:rPr lang="en-US" altLang="en-US" sz="1900" b="1">
                <a:solidFill>
                  <a:srgbClr val="C00000"/>
                </a:solidFill>
                <a:effectLst>
                  <a:outerShdw blurRad="38100" dist="38100" dir="2700000" algn="tl">
                    <a:srgbClr val="C0C0C0"/>
                  </a:outerShdw>
                </a:effectLst>
              </a:rPr>
              <a:t>ATTRIBUTES</a:t>
            </a:r>
          </a:p>
          <a:p>
            <a:pPr>
              <a:lnSpc>
                <a:spcPct val="90000"/>
              </a:lnSpc>
              <a:spcBef>
                <a:spcPct val="15000"/>
              </a:spcBef>
              <a:buFont typeface="Monotype Sorts"/>
              <a:buNone/>
            </a:pPr>
            <a:endParaRPr lang="en-US" altLang="en-US" sz="1900">
              <a:solidFill>
                <a:srgbClr val="002060"/>
              </a:solidFill>
            </a:endParaRPr>
          </a:p>
          <a:p>
            <a:pPr>
              <a:lnSpc>
                <a:spcPct val="90000"/>
              </a:lnSpc>
              <a:spcBef>
                <a:spcPct val="15000"/>
              </a:spcBef>
              <a:buClr>
                <a:srgbClr val="0000CC"/>
              </a:buClr>
              <a:buFont typeface="Arial" pitchFamily="34" charset="0"/>
              <a:buChar char="•"/>
            </a:pPr>
            <a:r>
              <a:rPr lang="en-US" altLang="en-US" sz="1900" b="1">
                <a:solidFill>
                  <a:schemeClr val="tx2"/>
                </a:solidFill>
              </a:rPr>
              <a:t>Ask</a:t>
            </a:r>
          </a:p>
          <a:p>
            <a:pPr>
              <a:lnSpc>
                <a:spcPct val="90000"/>
              </a:lnSpc>
              <a:spcBef>
                <a:spcPct val="15000"/>
              </a:spcBef>
              <a:buClr>
                <a:srgbClr val="0000CC"/>
              </a:buClr>
              <a:buFont typeface="Arial" pitchFamily="34" charset="0"/>
              <a:buChar char="•"/>
            </a:pPr>
            <a:r>
              <a:rPr lang="en-US" altLang="en-US" sz="1900" b="1">
                <a:solidFill>
                  <a:schemeClr val="tx2"/>
                </a:solidFill>
              </a:rPr>
              <a:t>Lead</a:t>
            </a:r>
          </a:p>
          <a:p>
            <a:pPr>
              <a:lnSpc>
                <a:spcPct val="90000"/>
              </a:lnSpc>
              <a:spcBef>
                <a:spcPct val="15000"/>
              </a:spcBef>
              <a:buClr>
                <a:srgbClr val="0000CC"/>
              </a:buClr>
              <a:buFont typeface="Arial" pitchFamily="34" charset="0"/>
              <a:buChar char="•"/>
            </a:pPr>
            <a:r>
              <a:rPr lang="en-US" altLang="en-US" sz="1900" b="1">
                <a:solidFill>
                  <a:schemeClr val="tx2"/>
                </a:solidFill>
              </a:rPr>
              <a:t>Train/ Educate</a:t>
            </a:r>
          </a:p>
          <a:p>
            <a:pPr>
              <a:lnSpc>
                <a:spcPct val="90000"/>
              </a:lnSpc>
              <a:spcBef>
                <a:spcPct val="15000"/>
              </a:spcBef>
              <a:buClr>
                <a:srgbClr val="0000CC"/>
              </a:buClr>
              <a:buFont typeface="Arial" pitchFamily="34" charset="0"/>
              <a:buChar char="•"/>
            </a:pPr>
            <a:r>
              <a:rPr lang="en-US" altLang="en-US" sz="1900" b="1">
                <a:solidFill>
                  <a:schemeClr val="tx2"/>
                </a:solidFill>
              </a:rPr>
              <a:t>Understand All Players</a:t>
            </a:r>
          </a:p>
          <a:p>
            <a:pPr>
              <a:lnSpc>
                <a:spcPct val="90000"/>
              </a:lnSpc>
              <a:spcBef>
                <a:spcPct val="15000"/>
              </a:spcBef>
              <a:buClr>
                <a:srgbClr val="0000CC"/>
              </a:buClr>
              <a:buFont typeface="Arial" pitchFamily="34" charset="0"/>
              <a:buChar char="•"/>
            </a:pPr>
            <a:r>
              <a:rPr lang="en-US" altLang="en-US" sz="1900" b="1">
                <a:solidFill>
                  <a:schemeClr val="tx2"/>
                </a:solidFill>
              </a:rPr>
              <a:t>Vertical &amp; Horizontal Alignment</a:t>
            </a:r>
          </a:p>
          <a:p>
            <a:pPr>
              <a:lnSpc>
                <a:spcPct val="90000"/>
              </a:lnSpc>
              <a:spcBef>
                <a:spcPct val="15000"/>
              </a:spcBef>
              <a:buClr>
                <a:srgbClr val="0000CC"/>
              </a:buClr>
              <a:buFont typeface="Arial" pitchFamily="34" charset="0"/>
              <a:buChar char="•"/>
            </a:pPr>
            <a:r>
              <a:rPr lang="en-US" altLang="en-US" sz="1900" b="1">
                <a:solidFill>
                  <a:schemeClr val="tx2"/>
                </a:solidFill>
              </a:rPr>
              <a:t>Listen</a:t>
            </a:r>
          </a:p>
          <a:p>
            <a:pPr>
              <a:lnSpc>
                <a:spcPct val="90000"/>
              </a:lnSpc>
              <a:spcBef>
                <a:spcPct val="15000"/>
              </a:spcBef>
              <a:buClr>
                <a:srgbClr val="0000CC"/>
              </a:buClr>
              <a:buFont typeface="Arial" pitchFamily="34" charset="0"/>
              <a:buChar char="•"/>
            </a:pPr>
            <a:r>
              <a:rPr lang="en-US" altLang="en-US" sz="1900" b="1">
                <a:solidFill>
                  <a:schemeClr val="tx2"/>
                </a:solidFill>
              </a:rPr>
              <a:t>Share in Goal Setting</a:t>
            </a:r>
          </a:p>
          <a:p>
            <a:pPr>
              <a:lnSpc>
                <a:spcPct val="90000"/>
              </a:lnSpc>
              <a:spcBef>
                <a:spcPct val="15000"/>
              </a:spcBef>
              <a:buClr>
                <a:srgbClr val="0000CC"/>
              </a:buClr>
              <a:buFont typeface="Arial" pitchFamily="34" charset="0"/>
              <a:buChar char="•"/>
            </a:pPr>
            <a:r>
              <a:rPr lang="en-US" altLang="en-US" sz="1900" b="1">
                <a:solidFill>
                  <a:schemeClr val="tx2"/>
                </a:solidFill>
              </a:rPr>
              <a:t>Empower Others</a:t>
            </a:r>
          </a:p>
          <a:p>
            <a:pPr>
              <a:lnSpc>
                <a:spcPct val="90000"/>
              </a:lnSpc>
              <a:spcBef>
                <a:spcPct val="15000"/>
              </a:spcBef>
              <a:buClr>
                <a:srgbClr val="0000CC"/>
              </a:buClr>
              <a:buFont typeface="Arial" pitchFamily="34" charset="0"/>
              <a:buChar char="•"/>
            </a:pPr>
            <a:r>
              <a:rPr lang="en-US" altLang="en-US" sz="1900" b="1">
                <a:solidFill>
                  <a:schemeClr val="tx2"/>
                </a:solidFill>
              </a:rPr>
              <a:t>Teams (Team spirit)</a:t>
            </a:r>
          </a:p>
          <a:p>
            <a:pPr>
              <a:lnSpc>
                <a:spcPct val="90000"/>
              </a:lnSpc>
              <a:spcBef>
                <a:spcPct val="20000"/>
              </a:spcBef>
              <a:buClr>
                <a:srgbClr val="9900FF"/>
              </a:buClr>
              <a:buFont typeface="Monotype Sorts"/>
              <a:buChar char="F"/>
            </a:pPr>
            <a:endParaRPr lang="en-US" altLang="en-US" sz="3000" b="1">
              <a:solidFill>
                <a:srgbClr val="002060"/>
              </a:solidFill>
            </a:endParaRPr>
          </a:p>
        </p:txBody>
      </p:sp>
      <p:sp>
        <p:nvSpPr>
          <p:cNvPr id="7" name="Rectangle 4"/>
          <p:cNvSpPr txBox="1">
            <a:spLocks noChangeArrowheads="1"/>
          </p:cNvSpPr>
          <p:nvPr/>
        </p:nvSpPr>
        <p:spPr>
          <a:xfrm>
            <a:off x="4595813" y="2136775"/>
            <a:ext cx="4038600" cy="4525963"/>
          </a:xfrm>
          <a:prstGeom prst="rect">
            <a:avLst/>
          </a:prstGeom>
        </p:spPr>
        <p:txBody>
          <a:bodyPr>
            <a:normAutofit/>
          </a:bodyPr>
          <a:lstStyle>
            <a:lvl1pPr marL="342900" indent="-342900" defTabSz="457200" eaLnBrk="0" hangingPunct="0">
              <a:defRPr>
                <a:solidFill>
                  <a:schemeClr val="tx1"/>
                </a:solidFill>
                <a:latin typeface="Arial" pitchFamily="34" charset="0"/>
                <a:ea typeface="MS PGothic" pitchFamily="34" charset="-128"/>
              </a:defRPr>
            </a:lvl1pPr>
            <a:lvl2pPr marL="742950" indent="-285750" defTabSz="457200" eaLnBrk="0" hangingPunct="0">
              <a:defRPr>
                <a:solidFill>
                  <a:schemeClr val="tx1"/>
                </a:solidFill>
                <a:latin typeface="Arial" pitchFamily="34" charset="0"/>
                <a:ea typeface="MS PGothic" pitchFamily="34" charset="-128"/>
              </a:defRPr>
            </a:lvl2pPr>
            <a:lvl3pPr marL="1143000" indent="-228600" defTabSz="457200" eaLnBrk="0" hangingPunct="0">
              <a:defRPr>
                <a:solidFill>
                  <a:schemeClr val="tx1"/>
                </a:solidFill>
                <a:latin typeface="Arial" pitchFamily="34" charset="0"/>
                <a:ea typeface="MS PGothic" pitchFamily="34" charset="-128"/>
              </a:defRPr>
            </a:lvl3pPr>
            <a:lvl4pPr marL="1600200" indent="-228600" defTabSz="457200" eaLnBrk="0" hangingPunct="0">
              <a:defRPr>
                <a:solidFill>
                  <a:schemeClr val="tx1"/>
                </a:solidFill>
                <a:latin typeface="Arial" pitchFamily="34" charset="0"/>
                <a:ea typeface="MS PGothic" pitchFamily="34" charset="-128"/>
              </a:defRPr>
            </a:lvl4pPr>
            <a:lvl5pPr marL="2057400" indent="-228600" defTabSz="4572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a:spcBef>
                <a:spcPct val="15000"/>
              </a:spcBef>
              <a:buFont typeface="Monotype Sorts"/>
              <a:buNone/>
            </a:pPr>
            <a:r>
              <a:rPr lang="en-US" altLang="en-US" sz="2000" b="1">
                <a:solidFill>
                  <a:srgbClr val="C00000"/>
                </a:solidFill>
                <a:effectLst>
                  <a:outerShdw blurRad="38100" dist="38100" dir="2700000" algn="tl">
                    <a:srgbClr val="C0C0C0"/>
                  </a:outerShdw>
                </a:effectLst>
              </a:rPr>
              <a:t>TRADITIONAL</a:t>
            </a:r>
          </a:p>
          <a:p>
            <a:pPr>
              <a:spcBef>
                <a:spcPct val="15000"/>
              </a:spcBef>
              <a:buFont typeface="Monotype Sorts"/>
              <a:buNone/>
            </a:pPr>
            <a:r>
              <a:rPr lang="en-US" altLang="en-US" sz="2000" b="1">
                <a:solidFill>
                  <a:srgbClr val="C00000"/>
                </a:solidFill>
                <a:effectLst>
                  <a:outerShdw blurRad="38100" dist="38100" dir="2700000" algn="tl">
                    <a:srgbClr val="C0C0C0"/>
                  </a:outerShdw>
                </a:effectLst>
              </a:rPr>
              <a:t>MANAGEMENT STYLE</a:t>
            </a:r>
            <a:r>
              <a:rPr lang="en-US" altLang="en-US" sz="2000">
                <a:solidFill>
                  <a:srgbClr val="C00000"/>
                </a:solidFill>
                <a:effectLst>
                  <a:outerShdw blurRad="38100" dist="38100" dir="2700000" algn="tl">
                    <a:srgbClr val="C0C0C0"/>
                  </a:outerShdw>
                </a:effectLst>
              </a:rPr>
              <a:t> </a:t>
            </a:r>
          </a:p>
          <a:p>
            <a:pPr>
              <a:spcBef>
                <a:spcPct val="15000"/>
              </a:spcBef>
              <a:buFont typeface="Monotype Sorts"/>
              <a:buNone/>
            </a:pPr>
            <a:endParaRPr lang="en-US" altLang="en-US" sz="2000">
              <a:solidFill>
                <a:srgbClr val="002060"/>
              </a:solidFill>
            </a:endParaRPr>
          </a:p>
          <a:p>
            <a:pPr>
              <a:spcBef>
                <a:spcPct val="15000"/>
              </a:spcBef>
              <a:buClr>
                <a:srgbClr val="0000CC"/>
              </a:buClr>
              <a:buFont typeface="Arial" pitchFamily="34" charset="0"/>
              <a:buChar char="•"/>
            </a:pPr>
            <a:r>
              <a:rPr lang="en-US" altLang="en-US" sz="2000" b="1">
                <a:solidFill>
                  <a:schemeClr val="tx2"/>
                </a:solidFill>
              </a:rPr>
              <a:t>Tell</a:t>
            </a:r>
          </a:p>
          <a:p>
            <a:pPr>
              <a:spcBef>
                <a:spcPct val="15000"/>
              </a:spcBef>
              <a:buClr>
                <a:srgbClr val="0000CC"/>
              </a:buClr>
              <a:buFont typeface="Arial" pitchFamily="34" charset="0"/>
              <a:buChar char="•"/>
            </a:pPr>
            <a:r>
              <a:rPr lang="en-US" altLang="en-US" sz="2000" b="1">
                <a:solidFill>
                  <a:schemeClr val="tx2"/>
                </a:solidFill>
              </a:rPr>
              <a:t>Direct</a:t>
            </a:r>
          </a:p>
          <a:p>
            <a:pPr>
              <a:spcBef>
                <a:spcPct val="15000"/>
              </a:spcBef>
              <a:buClr>
                <a:srgbClr val="0000CC"/>
              </a:buClr>
              <a:buFont typeface="Arial" pitchFamily="34" charset="0"/>
              <a:buChar char="•"/>
            </a:pPr>
            <a:r>
              <a:rPr lang="en-US" altLang="en-US" sz="2000" b="1">
                <a:solidFill>
                  <a:schemeClr val="tx2"/>
                </a:solidFill>
              </a:rPr>
              <a:t>Autocratic</a:t>
            </a:r>
          </a:p>
          <a:p>
            <a:pPr>
              <a:spcBef>
                <a:spcPct val="15000"/>
              </a:spcBef>
              <a:buClr>
                <a:srgbClr val="0000CC"/>
              </a:buClr>
              <a:buFont typeface="Arial" pitchFamily="34" charset="0"/>
              <a:buChar char="•"/>
            </a:pPr>
            <a:r>
              <a:rPr lang="en-US" altLang="en-US" sz="2000" b="1">
                <a:solidFill>
                  <a:schemeClr val="tx2"/>
                </a:solidFill>
              </a:rPr>
              <a:t>Dictatorial</a:t>
            </a:r>
          </a:p>
          <a:p>
            <a:pPr>
              <a:spcBef>
                <a:spcPct val="15000"/>
              </a:spcBef>
              <a:buClr>
                <a:srgbClr val="0000CC"/>
              </a:buClr>
              <a:buFont typeface="Arial" pitchFamily="34" charset="0"/>
              <a:buChar char="•"/>
            </a:pPr>
            <a:r>
              <a:rPr lang="en-US" altLang="en-US" sz="2000" b="1">
                <a:solidFill>
                  <a:schemeClr val="tx2"/>
                </a:solidFill>
              </a:rPr>
              <a:t>Communication Top-Down</a:t>
            </a:r>
          </a:p>
          <a:p>
            <a:pPr>
              <a:spcBef>
                <a:spcPct val="15000"/>
              </a:spcBef>
              <a:buClr>
                <a:srgbClr val="0000CC"/>
              </a:buClr>
              <a:buFont typeface="Arial" pitchFamily="34" charset="0"/>
              <a:buChar char="•"/>
            </a:pPr>
            <a:r>
              <a:rPr lang="en-US" altLang="en-US" sz="2000" b="1">
                <a:solidFill>
                  <a:schemeClr val="tx2"/>
                </a:solidFill>
              </a:rPr>
              <a:t>Use Authority</a:t>
            </a:r>
          </a:p>
          <a:p>
            <a:pPr>
              <a:spcBef>
                <a:spcPct val="15000"/>
              </a:spcBef>
              <a:buClr>
                <a:srgbClr val="0000CC"/>
              </a:buClr>
              <a:buFont typeface="Arial" pitchFamily="34" charset="0"/>
              <a:buChar char="•"/>
            </a:pPr>
            <a:r>
              <a:rPr lang="en-US" altLang="en-US" sz="2000" b="1">
                <a:solidFill>
                  <a:schemeClr val="tx2"/>
                </a:solidFill>
              </a:rPr>
              <a:t>Impose Goals</a:t>
            </a:r>
          </a:p>
          <a:p>
            <a:pPr>
              <a:spcBef>
                <a:spcPct val="15000"/>
              </a:spcBef>
              <a:buClr>
                <a:srgbClr val="0000CC"/>
              </a:buClr>
              <a:buFont typeface="Arial" pitchFamily="34" charset="0"/>
              <a:buChar char="•"/>
            </a:pPr>
            <a:r>
              <a:rPr lang="en-US" altLang="en-US" sz="2000" b="1">
                <a:solidFill>
                  <a:schemeClr val="tx2"/>
                </a:solidFill>
              </a:rPr>
              <a:t>Limit Performance</a:t>
            </a:r>
          </a:p>
          <a:p>
            <a:pPr>
              <a:spcBef>
                <a:spcPct val="15000"/>
              </a:spcBef>
              <a:buClr>
                <a:srgbClr val="0000CC"/>
              </a:buClr>
              <a:buFont typeface="Arial" pitchFamily="34" charset="0"/>
              <a:buChar char="•"/>
            </a:pPr>
            <a:r>
              <a:rPr lang="en-US" altLang="en-US" sz="2000" b="1">
                <a:solidFill>
                  <a:schemeClr val="tx2"/>
                </a:solidFill>
              </a:rPr>
              <a:t>Individuals (“Me” theory)</a:t>
            </a:r>
          </a:p>
          <a:p>
            <a:pPr>
              <a:spcBef>
                <a:spcPct val="20000"/>
              </a:spcBef>
              <a:buFont typeface="Arial" pitchFamily="34" charset="0"/>
              <a:buChar char="•"/>
            </a:pPr>
            <a:endParaRPr lang="en-US" altLang="en-US" sz="3200">
              <a:solidFill>
                <a:srgbClr val="002060"/>
              </a:solidFill>
            </a:endParaRPr>
          </a:p>
        </p:txBody>
      </p:sp>
      <p:graphicFrame>
        <p:nvGraphicFramePr>
          <p:cNvPr id="1027" name="Object 6">
            <a:hlinkClick r:id="" action="ppaction://ole?verb=0"/>
          </p:cNvPr>
          <p:cNvGraphicFramePr>
            <a:graphicFrameLocks/>
          </p:cNvGraphicFramePr>
          <p:nvPr/>
        </p:nvGraphicFramePr>
        <p:xfrm>
          <a:off x="1733550" y="2687638"/>
          <a:ext cx="1981200" cy="838200"/>
        </p:xfrm>
        <a:graphic>
          <a:graphicData uri="http://schemas.openxmlformats.org/presentationml/2006/ole">
            <p:oleObj spid="_x0000_s1158" name="Microsoft ClipArt Gallery" r:id="rId5" imgW="5349875" imgH="2911475" progId="">
              <p:embed/>
            </p:oleObj>
          </a:graphicData>
        </a:graphic>
      </p:graphicFrame>
      <p:sp>
        <p:nvSpPr>
          <p:cNvPr id="1031" name="TextBox 1"/>
          <p:cNvSpPr txBox="1">
            <a:spLocks noChangeArrowheads="1"/>
          </p:cNvSpPr>
          <p:nvPr/>
        </p:nvSpPr>
        <p:spPr bwMode="auto">
          <a:xfrm>
            <a:off x="125413" y="109538"/>
            <a:ext cx="9018587" cy="692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3900" b="1">
                <a:cs typeface="Arial" pitchFamily="34" charset="0"/>
              </a:rPr>
              <a:t>What is lean?</a:t>
            </a:r>
          </a:p>
        </p:txBody>
      </p:sp>
      <p:sp>
        <p:nvSpPr>
          <p:cNvPr id="1032" name="Slide Number Placeholder 3"/>
          <p:cNvSpPr>
            <a:spLocks noGrp="1"/>
          </p:cNvSpPr>
          <p:nvPr>
            <p:ph type="sldNum" sz="quarter" idx="12"/>
          </p:nvPr>
        </p:nvSpPr>
        <p:spPr bwMode="auto">
          <a:xfrm>
            <a:off x="0" y="6510338"/>
            <a:ext cx="588963" cy="2286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fld id="{06A89CD9-DBB1-4897-BD40-8C606A6B6B75}" type="slidenum">
              <a:rPr lang="en-US" altLang="en-US" b="1"/>
              <a:pPr algn="ctr" eaLnBrk="1" hangingPunct="1"/>
              <a:t>16</a:t>
            </a:fld>
            <a:endParaRPr lang="en-US" altLang="en-US" b="1" dirty="0"/>
          </a:p>
        </p:txBody>
      </p:sp>
    </p:spTree>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81100"/>
            <a:ext cx="8229600" cy="5270500"/>
          </a:xfrm>
        </p:spPr>
        <p:txBody>
          <a:bodyPr/>
          <a:lstStyle/>
          <a:p>
            <a:r>
              <a:rPr lang="en-US" sz="2000" b="1" dirty="0" smtClean="0">
                <a:solidFill>
                  <a:srgbClr val="FF0000"/>
                </a:solidFill>
                <a:latin typeface="Arial" panose="020B0604020202020204" pitchFamily="34" charset="0"/>
                <a:cs typeface="Arial" panose="020B0604020202020204" pitchFamily="34" charset="0"/>
              </a:rPr>
              <a:t>Traditional</a:t>
            </a:r>
            <a:r>
              <a:rPr lang="en-US" sz="2000" dirty="0">
                <a:latin typeface="Arial" panose="020B0604020202020204" pitchFamily="34" charset="0"/>
                <a:cs typeface="Arial" panose="020B0604020202020204" pitchFamily="34" charset="0"/>
              </a:rPr>
              <a:t>: Improve system (disregarding all of the types of waste in the process).</a:t>
            </a:r>
          </a:p>
          <a:p>
            <a:r>
              <a:rPr lang="en-US" sz="2000" b="1" dirty="0">
                <a:latin typeface="Arial" panose="020B0604020202020204" pitchFamily="34" charset="0"/>
                <a:cs typeface="Arial" panose="020B0604020202020204" pitchFamily="34" charset="0"/>
              </a:rPr>
              <a:t>Lean</a:t>
            </a:r>
            <a:r>
              <a:rPr lang="en-US" sz="2000" dirty="0">
                <a:latin typeface="Arial" panose="020B0604020202020204" pitchFamily="34" charset="0"/>
                <a:cs typeface="Arial" panose="020B0604020202020204" pitchFamily="34" charset="0"/>
              </a:rPr>
              <a:t>: Improve system by 1) Eliminating waste and 2) Improving current processes.</a:t>
            </a:r>
          </a:p>
          <a:p>
            <a:r>
              <a:rPr lang="en-US" sz="2000" b="1" dirty="0">
                <a:solidFill>
                  <a:srgbClr val="FF0000"/>
                </a:solidFill>
                <a:latin typeface="Arial" panose="020B0604020202020204" pitchFamily="34" charset="0"/>
                <a:cs typeface="Arial" panose="020B0604020202020204" pitchFamily="34" charset="0"/>
              </a:rPr>
              <a:t>Traditional</a:t>
            </a:r>
            <a:r>
              <a:rPr lang="en-US" sz="2000" dirty="0">
                <a:latin typeface="Arial" panose="020B0604020202020204" pitchFamily="34" charset="0"/>
                <a:cs typeface="Arial" panose="020B0604020202020204" pitchFamily="34" charset="0"/>
              </a:rPr>
              <a:t>: Management is the primary driver of change.</a:t>
            </a:r>
          </a:p>
          <a:p>
            <a:r>
              <a:rPr lang="en-US" sz="2000" b="1" dirty="0">
                <a:latin typeface="Arial" panose="020B0604020202020204" pitchFamily="34" charset="0"/>
                <a:cs typeface="Arial" panose="020B0604020202020204" pitchFamily="34" charset="0"/>
              </a:rPr>
              <a:t>Lean</a:t>
            </a:r>
            <a:r>
              <a:rPr lang="en-US" sz="2000" dirty="0">
                <a:latin typeface="Arial" panose="020B0604020202020204" pitchFamily="34" charset="0"/>
                <a:cs typeface="Arial" panose="020B0604020202020204" pitchFamily="34" charset="0"/>
              </a:rPr>
              <a:t>: Everyone is empowered, trained in the principles of lean and encouraged to look for ways to improve processes.</a:t>
            </a:r>
          </a:p>
          <a:p>
            <a:r>
              <a:rPr lang="en-US" sz="2000" b="1" dirty="0">
                <a:solidFill>
                  <a:srgbClr val="FF0000"/>
                </a:solidFill>
                <a:latin typeface="Arial" panose="020B0604020202020204" pitchFamily="34" charset="0"/>
                <a:cs typeface="Arial" panose="020B0604020202020204" pitchFamily="34" charset="0"/>
              </a:rPr>
              <a:t>Traditional</a:t>
            </a:r>
            <a:r>
              <a:rPr lang="en-US" sz="2000" dirty="0">
                <a:latin typeface="Arial" panose="020B0604020202020204" pitchFamily="34" charset="0"/>
                <a:cs typeface="Arial" panose="020B0604020202020204" pitchFamily="34" charset="0"/>
              </a:rPr>
              <a:t>: If a process is working (if it </a:t>
            </a:r>
            <a:r>
              <a:rPr lang="en-US" sz="2000" dirty="0" err="1">
                <a:latin typeface="Arial" panose="020B0604020202020204" pitchFamily="34" charset="0"/>
                <a:cs typeface="Arial" panose="020B0604020202020204" pitchFamily="34" charset="0"/>
              </a:rPr>
              <a:t>ain't</a:t>
            </a:r>
            <a:r>
              <a:rPr lang="en-US" sz="2000" dirty="0">
                <a:latin typeface="Arial" panose="020B0604020202020204" pitchFamily="34" charset="0"/>
                <a:cs typeface="Arial" panose="020B0604020202020204" pitchFamily="34" charset="0"/>
              </a:rPr>
              <a:t> broke) don't fix it.</a:t>
            </a:r>
          </a:p>
          <a:p>
            <a:r>
              <a:rPr lang="en-US" sz="2000" b="1" dirty="0">
                <a:latin typeface="Arial" panose="020B0604020202020204" pitchFamily="34" charset="0"/>
                <a:cs typeface="Arial" panose="020B0604020202020204" pitchFamily="34" charset="0"/>
              </a:rPr>
              <a:t>Lean</a:t>
            </a:r>
            <a:r>
              <a:rPr lang="en-US" sz="2000" dirty="0">
                <a:latin typeface="Arial" panose="020B0604020202020204" pitchFamily="34" charset="0"/>
                <a:cs typeface="Arial" panose="020B0604020202020204" pitchFamily="34" charset="0"/>
              </a:rPr>
              <a:t>: Always look for ways to improve </a:t>
            </a:r>
            <a:r>
              <a:rPr lang="en-US" sz="2000" dirty="0" smtClean="0">
                <a:latin typeface="Arial" panose="020B0604020202020204" pitchFamily="34" charset="0"/>
                <a:cs typeface="Arial" panose="020B0604020202020204" pitchFamily="34" charset="0"/>
              </a:rPr>
              <a:t>processes</a:t>
            </a:r>
          </a:p>
          <a:p>
            <a:r>
              <a:rPr lang="en-US" sz="2000" b="1" dirty="0" smtClean="0">
                <a:solidFill>
                  <a:srgbClr val="FF0000"/>
                </a:solidFill>
                <a:latin typeface="Arial" panose="020B0604020202020204" pitchFamily="34" charset="0"/>
                <a:cs typeface="Arial" panose="020B0604020202020204" pitchFamily="34" charset="0"/>
              </a:rPr>
              <a:t>Traditional</a:t>
            </a:r>
            <a:r>
              <a:rPr lang="en-US" sz="2000" dirty="0">
                <a:latin typeface="Arial" panose="020B0604020202020204" pitchFamily="34" charset="0"/>
                <a:cs typeface="Arial" panose="020B0604020202020204" pitchFamily="34" charset="0"/>
              </a:rPr>
              <a:t>: Problems are viewed as just that, problems.</a:t>
            </a:r>
          </a:p>
          <a:p>
            <a:r>
              <a:rPr lang="en-US" sz="2000" b="1" dirty="0">
                <a:latin typeface="Arial" panose="020B0604020202020204" pitchFamily="34" charset="0"/>
                <a:cs typeface="Arial" panose="020B0604020202020204" pitchFamily="34" charset="0"/>
              </a:rPr>
              <a:t>Lean</a:t>
            </a:r>
            <a:r>
              <a:rPr lang="en-US" sz="2000" dirty="0">
                <a:latin typeface="Arial" panose="020B0604020202020204" pitchFamily="34" charset="0"/>
                <a:cs typeface="Arial" panose="020B0604020202020204" pitchFamily="34" charset="0"/>
              </a:rPr>
              <a:t>: Problems are viewed as opportunities for improvement often through root cause analysis.</a:t>
            </a:r>
          </a:p>
          <a:p>
            <a:endParaRPr lang="en-US" sz="20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1"/>
          </p:nvPr>
        </p:nvSpPr>
        <p:spPr>
          <a:xfrm>
            <a:off x="-221795" y="6519182"/>
            <a:ext cx="901700" cy="222250"/>
          </a:xfrm>
        </p:spPr>
        <p:txBody>
          <a:bodyPr/>
          <a:lstStyle/>
          <a:p>
            <a:pPr lvl="1"/>
            <a:fld id="{3D94E549-4280-4101-97AA-243A8507B051}" type="slidenum">
              <a:rPr lang="en-US" altLang="en-US" sz="1100" smtClean="0"/>
              <a:pPr lvl="1"/>
              <a:t>17</a:t>
            </a:fld>
            <a:endParaRPr lang="en-US" altLang="en-US" sz="1100" dirty="0"/>
          </a:p>
        </p:txBody>
      </p:sp>
      <p:sp>
        <p:nvSpPr>
          <p:cNvPr id="5" name="TextBox 1"/>
          <p:cNvSpPr txBox="1">
            <a:spLocks noChangeArrowheads="1"/>
          </p:cNvSpPr>
          <p:nvPr/>
        </p:nvSpPr>
        <p:spPr bwMode="auto">
          <a:xfrm>
            <a:off x="125413" y="109538"/>
            <a:ext cx="7478712"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4000" b="1" dirty="0" smtClean="0">
                <a:cs typeface="Arial" pitchFamily="34" charset="0"/>
              </a:rPr>
              <a:t>How Lean Differs?</a:t>
            </a:r>
            <a:endParaRPr lang="en-US" altLang="en-US" sz="4000" b="1" dirty="0">
              <a:cs typeface="Arial" pitchFamily="34" charset="0"/>
            </a:endParaRPr>
          </a:p>
        </p:txBody>
      </p:sp>
    </p:spTree>
    <p:extLst>
      <p:ext uri="{BB962C8B-B14F-4D97-AF65-F5344CB8AC3E}">
        <p14:creationId xmlns:p14="http://schemas.microsoft.com/office/powerpoint/2010/main" xmlns="" val="11001000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81100"/>
            <a:ext cx="8229600" cy="4525963"/>
          </a:xfrm>
        </p:spPr>
        <p:txBody>
          <a:bodyPr/>
          <a:lstStyle/>
          <a:p>
            <a:r>
              <a:rPr lang="en-US" sz="2000" b="1" dirty="0" smtClean="0">
                <a:solidFill>
                  <a:srgbClr val="FF0000"/>
                </a:solidFill>
                <a:latin typeface="Arial" panose="020B0604020202020204" pitchFamily="34" charset="0"/>
                <a:cs typeface="Arial" panose="020B0604020202020204" pitchFamily="34" charset="0"/>
              </a:rPr>
              <a:t>Traditional</a:t>
            </a:r>
            <a:r>
              <a:rPr lang="en-US" sz="2000" dirty="0">
                <a:latin typeface="Arial" panose="020B0604020202020204" pitchFamily="34" charset="0"/>
                <a:cs typeface="Arial" panose="020B0604020202020204" pitchFamily="34" charset="0"/>
              </a:rPr>
              <a:t>: Standardized work (people performing the same task the same way) only exists in documents like SOPs, rarely in reality. </a:t>
            </a:r>
          </a:p>
          <a:p>
            <a:r>
              <a:rPr lang="en-US" sz="2000" b="1" dirty="0">
                <a:latin typeface="Arial" panose="020B0604020202020204" pitchFamily="34" charset="0"/>
                <a:cs typeface="Arial" panose="020B0604020202020204" pitchFamily="34" charset="0"/>
              </a:rPr>
              <a:t>Lean</a:t>
            </a:r>
            <a:r>
              <a:rPr lang="en-US" sz="2000" dirty="0">
                <a:latin typeface="Arial" panose="020B0604020202020204" pitchFamily="34" charset="0"/>
                <a:cs typeface="Arial" panose="020B0604020202020204" pitchFamily="34" charset="0"/>
              </a:rPr>
              <a:t>: Everyone performs the same task the exact same way until a better way is discovered; then everyone performs the task the new and improved way. </a:t>
            </a:r>
          </a:p>
          <a:p>
            <a:r>
              <a:rPr lang="en-US" sz="2000" b="1" dirty="0">
                <a:solidFill>
                  <a:srgbClr val="FF0000"/>
                </a:solidFill>
                <a:latin typeface="Arial" panose="020B0604020202020204" pitchFamily="34" charset="0"/>
                <a:cs typeface="Arial" panose="020B0604020202020204" pitchFamily="34" charset="0"/>
              </a:rPr>
              <a:t>Traditional</a:t>
            </a:r>
            <a:r>
              <a:rPr lang="en-US" sz="2000" dirty="0">
                <a:latin typeface="Arial" panose="020B0604020202020204" pitchFamily="34" charset="0"/>
                <a:cs typeface="Arial" panose="020B0604020202020204" pitchFamily="34" charset="0"/>
              </a:rPr>
              <a:t>: Focuses on training and relies on people to not make mistakes.</a:t>
            </a:r>
          </a:p>
          <a:p>
            <a:r>
              <a:rPr lang="en-US" sz="2000" b="1" dirty="0">
                <a:latin typeface="Arial" panose="020B0604020202020204" pitchFamily="34" charset="0"/>
                <a:cs typeface="Arial" panose="020B0604020202020204" pitchFamily="34" charset="0"/>
              </a:rPr>
              <a:t>Lean</a:t>
            </a:r>
            <a:r>
              <a:rPr lang="en-US" sz="2000" dirty="0">
                <a:latin typeface="Arial" panose="020B0604020202020204" pitchFamily="34" charset="0"/>
                <a:cs typeface="Arial" panose="020B0604020202020204" pitchFamily="34" charset="0"/>
              </a:rPr>
              <a:t>: Focuses on building processes that are error proofed (a person cannot make a mistake or it would be difficult to do so). </a:t>
            </a:r>
          </a:p>
          <a:p>
            <a:r>
              <a:rPr lang="en-US" sz="2000" b="1" dirty="0">
                <a:solidFill>
                  <a:srgbClr val="FF0000"/>
                </a:solidFill>
                <a:latin typeface="Arial" panose="020B0604020202020204" pitchFamily="34" charset="0"/>
                <a:cs typeface="Arial" panose="020B0604020202020204" pitchFamily="34" charset="0"/>
              </a:rPr>
              <a:t>Traditional</a:t>
            </a:r>
            <a:r>
              <a:rPr lang="en-US" sz="2000" dirty="0">
                <a:latin typeface="Arial" panose="020B0604020202020204" pitchFamily="34" charset="0"/>
                <a:cs typeface="Arial" panose="020B0604020202020204" pitchFamily="34" charset="0"/>
              </a:rPr>
              <a:t>: Systems thinking (views the organization as a whole), often ignoring or unable to see the enormous opportunities for improvement. </a:t>
            </a:r>
          </a:p>
          <a:p>
            <a:r>
              <a:rPr lang="en-US" sz="2000" b="1" dirty="0">
                <a:latin typeface="Arial" panose="020B0604020202020204" pitchFamily="34" charset="0"/>
                <a:cs typeface="Arial" panose="020B0604020202020204" pitchFamily="34" charset="0"/>
              </a:rPr>
              <a:t>Lean</a:t>
            </a:r>
            <a:r>
              <a:rPr lang="en-US" sz="2000" dirty="0">
                <a:latin typeface="Arial" panose="020B0604020202020204" pitchFamily="34" charset="0"/>
                <a:cs typeface="Arial" panose="020B0604020202020204" pitchFamily="34" charset="0"/>
              </a:rPr>
              <a:t>: Views the organization as a series of interrelated processes that can and should be improved</a:t>
            </a:r>
            <a:r>
              <a:rPr lang="en-US" sz="2000" dirty="0" smtClean="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1"/>
          </p:nvPr>
        </p:nvSpPr>
        <p:spPr>
          <a:xfrm>
            <a:off x="-217710" y="6494689"/>
            <a:ext cx="844550" cy="203200"/>
          </a:xfrm>
        </p:spPr>
        <p:txBody>
          <a:bodyPr/>
          <a:lstStyle/>
          <a:p>
            <a:pPr lvl="1"/>
            <a:fld id="{3D94E549-4280-4101-97AA-243A8507B051}" type="slidenum">
              <a:rPr lang="en-US" altLang="en-US" sz="1100" smtClean="0"/>
              <a:pPr lvl="1"/>
              <a:t>18</a:t>
            </a:fld>
            <a:endParaRPr lang="en-US" altLang="en-US" sz="1100" dirty="0"/>
          </a:p>
        </p:txBody>
      </p:sp>
      <p:sp>
        <p:nvSpPr>
          <p:cNvPr id="5" name="TextBox 1"/>
          <p:cNvSpPr txBox="1">
            <a:spLocks noChangeArrowheads="1"/>
          </p:cNvSpPr>
          <p:nvPr/>
        </p:nvSpPr>
        <p:spPr bwMode="auto">
          <a:xfrm>
            <a:off x="125413" y="109538"/>
            <a:ext cx="7478712"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4000" b="1" dirty="0" smtClean="0">
                <a:cs typeface="Arial" pitchFamily="34" charset="0"/>
              </a:rPr>
              <a:t>How Lean Differs?</a:t>
            </a:r>
            <a:endParaRPr lang="en-US" altLang="en-US" sz="4000" b="1" dirty="0">
              <a:cs typeface="Arial" pitchFamily="34" charset="0"/>
            </a:endParaRPr>
          </a:p>
        </p:txBody>
      </p:sp>
    </p:spTree>
    <p:extLst>
      <p:ext uri="{BB962C8B-B14F-4D97-AF65-F5344CB8AC3E}">
        <p14:creationId xmlns:p14="http://schemas.microsoft.com/office/powerpoint/2010/main" xmlns="" val="37442529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419100" y="939800"/>
            <a:ext cx="8534400" cy="5078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140000"/>
              </a:lnSpc>
              <a:spcBef>
                <a:spcPct val="50000"/>
              </a:spcBef>
            </a:pPr>
            <a:r>
              <a:rPr lang="en-US" altLang="en-US" sz="2000" u="sng" dirty="0"/>
              <a:t>Looking Lean</a:t>
            </a:r>
            <a:r>
              <a:rPr lang="en-US" altLang="en-US" sz="2000" dirty="0"/>
              <a:t>                                            </a:t>
            </a:r>
            <a:r>
              <a:rPr lang="en-US" altLang="en-US" sz="2000" u="sng" dirty="0"/>
              <a:t>Being Lean                                         </a:t>
            </a:r>
          </a:p>
          <a:p>
            <a:pPr>
              <a:lnSpc>
                <a:spcPct val="140000"/>
              </a:lnSpc>
              <a:spcBef>
                <a:spcPct val="50000"/>
              </a:spcBef>
            </a:pPr>
            <a:r>
              <a:rPr lang="en-US" altLang="en-US" sz="1600" dirty="0"/>
              <a:t>Focus on reducing costs    		Grow the business by improving processes</a:t>
            </a:r>
          </a:p>
          <a:p>
            <a:pPr>
              <a:lnSpc>
                <a:spcPct val="140000"/>
              </a:lnSpc>
              <a:spcBef>
                <a:spcPct val="50000"/>
              </a:spcBef>
            </a:pPr>
            <a:r>
              <a:rPr lang="en-US" altLang="en-US" sz="1600" dirty="0"/>
              <a:t>Projects                                                   Business strategy</a:t>
            </a:r>
          </a:p>
          <a:p>
            <a:pPr>
              <a:lnSpc>
                <a:spcPct val="140000"/>
              </a:lnSpc>
              <a:spcBef>
                <a:spcPct val="50000"/>
              </a:spcBef>
            </a:pPr>
            <a:r>
              <a:rPr lang="en-US" altLang="en-US" sz="1600" dirty="0"/>
              <a:t>Delegated leadership                              Top led, constant reinforcement</a:t>
            </a:r>
          </a:p>
          <a:p>
            <a:pPr>
              <a:lnSpc>
                <a:spcPct val="140000"/>
              </a:lnSpc>
              <a:spcBef>
                <a:spcPct val="50000"/>
              </a:spcBef>
            </a:pPr>
            <a:r>
              <a:rPr lang="en-US" altLang="en-US" sz="1600" dirty="0"/>
              <a:t>Set of “tools”                                           Value Stream Perfection </a:t>
            </a:r>
          </a:p>
          <a:p>
            <a:pPr>
              <a:lnSpc>
                <a:spcPct val="140000"/>
              </a:lnSpc>
              <a:spcBef>
                <a:spcPct val="50000"/>
              </a:spcBef>
            </a:pPr>
            <a:r>
              <a:rPr lang="en-US" altLang="en-US" sz="1600" dirty="0"/>
              <a:t>Complex metrics                                     Simple, visual, customer focused metrics</a:t>
            </a:r>
          </a:p>
          <a:p>
            <a:pPr>
              <a:lnSpc>
                <a:spcPct val="140000"/>
              </a:lnSpc>
              <a:spcBef>
                <a:spcPct val="50000"/>
              </a:spcBef>
            </a:pPr>
            <a:r>
              <a:rPr lang="en-US" altLang="en-US" sz="1600" dirty="0"/>
              <a:t>Department/function focused                  Customer defined value focus</a:t>
            </a:r>
          </a:p>
          <a:p>
            <a:pPr>
              <a:lnSpc>
                <a:spcPct val="140000"/>
              </a:lnSpc>
              <a:spcBef>
                <a:spcPct val="50000"/>
              </a:spcBef>
            </a:pPr>
            <a:r>
              <a:rPr lang="en-US" altLang="en-US" sz="1600" dirty="0"/>
              <a:t>Pushing to sustain results                       The “fly wheel”.  Everyone gets it &amp; owns it</a:t>
            </a:r>
          </a:p>
          <a:p>
            <a:pPr>
              <a:lnSpc>
                <a:spcPct val="140000"/>
              </a:lnSpc>
              <a:spcBef>
                <a:spcPct val="50000"/>
              </a:spcBef>
            </a:pPr>
            <a:r>
              <a:rPr lang="en-US" altLang="en-US" sz="1600" dirty="0"/>
              <a:t>Results Focus			Process Focus	</a:t>
            </a:r>
          </a:p>
          <a:p>
            <a:pPr>
              <a:lnSpc>
                <a:spcPct val="140000"/>
              </a:lnSpc>
              <a:spcBef>
                <a:spcPct val="50000"/>
              </a:spcBef>
            </a:pPr>
            <a:r>
              <a:rPr lang="en-US" altLang="en-US" sz="1600" b="1" dirty="0"/>
              <a:t>Wondering “Are we lean yet?”             </a:t>
            </a:r>
            <a:r>
              <a:rPr lang="en-US" altLang="en-US" sz="1600" b="1" dirty="0" smtClean="0"/>
              <a:t>Knowing </a:t>
            </a:r>
            <a:r>
              <a:rPr lang="en-US" altLang="en-US" sz="1600" b="1" dirty="0"/>
              <a:t>this is a never-ending  journey &amp; it is </a:t>
            </a:r>
            <a:r>
              <a:rPr lang="en-US" altLang="en-US" sz="1600" b="1" dirty="0" smtClean="0"/>
              <a:t>					not about </a:t>
            </a:r>
            <a:r>
              <a:rPr lang="en-US" altLang="en-US" sz="1600" b="1" dirty="0"/>
              <a:t>“getting there”  </a:t>
            </a:r>
          </a:p>
        </p:txBody>
      </p:sp>
      <p:sp>
        <p:nvSpPr>
          <p:cNvPr id="5" name="TextBox 1"/>
          <p:cNvSpPr txBox="1">
            <a:spLocks noChangeArrowheads="1"/>
          </p:cNvSpPr>
          <p:nvPr/>
        </p:nvSpPr>
        <p:spPr bwMode="auto">
          <a:xfrm>
            <a:off x="125413" y="109538"/>
            <a:ext cx="7478712"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4000" b="1" dirty="0" smtClean="0">
                <a:cs typeface="Arial" pitchFamily="34" charset="0"/>
              </a:rPr>
              <a:t>How Lean Differs?</a:t>
            </a:r>
            <a:endParaRPr lang="en-US" altLang="en-US" sz="4000" b="1" dirty="0">
              <a:cs typeface="Arial" pitchFamily="34" charset="0"/>
            </a:endParaRPr>
          </a:p>
        </p:txBody>
      </p:sp>
    </p:spTree>
    <p:extLst>
      <p:ext uri="{BB962C8B-B14F-4D97-AF65-F5344CB8AC3E}">
        <p14:creationId xmlns:p14="http://schemas.microsoft.com/office/powerpoint/2010/main" xmlns="" val="831594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additive="base">
                                        <p:cTn id="3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 calcmode="lin" valueType="num">
                                      <p:cBhvr additive="base">
                                        <p:cTn id="3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7" end="7"/>
                                            </p:txEl>
                                          </p:spTgt>
                                        </p:tgtEl>
                                        <p:attrNameLst>
                                          <p:attrName>style.visibility</p:attrName>
                                        </p:attrNameLst>
                                      </p:cBhvr>
                                      <p:to>
                                        <p:strVal val="visible"/>
                                      </p:to>
                                    </p:set>
                                    <p:anim calcmode="lin" valueType="num">
                                      <p:cBhvr additive="base">
                                        <p:cTn id="43"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
                                            <p:txEl>
                                              <p:pRg st="8" end="8"/>
                                            </p:txEl>
                                          </p:spTgt>
                                        </p:tgtEl>
                                        <p:attrNameLst>
                                          <p:attrName>style.visibility</p:attrName>
                                        </p:attrNameLst>
                                      </p:cBhvr>
                                      <p:to>
                                        <p:strVal val="visible"/>
                                      </p:to>
                                    </p:set>
                                    <p:anim calcmode="lin" valueType="num">
                                      <p:cBhvr additive="base">
                                        <p:cTn id="49"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
                                            <p:txEl>
                                              <p:pRg st="9" end="9"/>
                                            </p:txEl>
                                          </p:spTgt>
                                        </p:tgtEl>
                                        <p:attrNameLst>
                                          <p:attrName>style.visibility</p:attrName>
                                        </p:attrNameLst>
                                      </p:cBhvr>
                                      <p:to>
                                        <p:strVal val="visible"/>
                                      </p:to>
                                    </p:set>
                                    <p:anim calcmode="lin" valueType="num">
                                      <p:cBhvr additive="base">
                                        <p:cTn id="55"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0663" y="1344613"/>
            <a:ext cx="7861300" cy="473075"/>
          </a:xfrm>
          <a:prstGeom prst="rect">
            <a:avLst/>
          </a:prstGeom>
          <a:solidFill>
            <a:srgbClr val="66CCFF"/>
          </a:solidFill>
        </p:spPr>
        <p:style>
          <a:lnRef idx="1">
            <a:schemeClr val="accent1"/>
          </a:lnRef>
          <a:fillRef idx="3">
            <a:schemeClr val="accent1"/>
          </a:fillRef>
          <a:effectRef idx="2">
            <a:schemeClr val="accent1"/>
          </a:effectRef>
          <a:fontRef idx="minor">
            <a:schemeClr val="lt1"/>
          </a:fontRef>
        </p:style>
        <p:txBody>
          <a:bodyPr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endParaRPr lang="en-US" altLang="en-US">
              <a:solidFill>
                <a:srgbClr val="FFFFFF"/>
              </a:solidFill>
            </a:endParaRPr>
          </a:p>
        </p:txBody>
      </p:sp>
      <p:sp>
        <p:nvSpPr>
          <p:cNvPr id="12291" name="TextBox 1"/>
          <p:cNvSpPr txBox="1">
            <a:spLocks noChangeArrowheads="1"/>
          </p:cNvSpPr>
          <p:nvPr/>
        </p:nvSpPr>
        <p:spPr bwMode="auto">
          <a:xfrm>
            <a:off x="125413" y="109538"/>
            <a:ext cx="7478712"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4000" b="1">
                <a:cs typeface="Arial" pitchFamily="34" charset="0"/>
              </a:rPr>
              <a:t>Agenda</a:t>
            </a:r>
          </a:p>
        </p:txBody>
      </p:sp>
      <p:sp>
        <p:nvSpPr>
          <p:cNvPr id="12292" name="TextBox 8"/>
          <p:cNvSpPr txBox="1">
            <a:spLocks noChangeArrowheads="1"/>
          </p:cNvSpPr>
          <p:nvPr/>
        </p:nvSpPr>
        <p:spPr bwMode="auto">
          <a:xfrm>
            <a:off x="282575" y="1333500"/>
            <a:ext cx="8010525" cy="44012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buFont typeface="Wingdings" pitchFamily="2" charset="2"/>
              <a:buChar char="v"/>
            </a:pPr>
            <a:r>
              <a:rPr lang="en-US" altLang="en-US" sz="2800" dirty="0"/>
              <a:t>Welcome and Introductions</a:t>
            </a:r>
          </a:p>
          <a:p>
            <a:pPr eaLnBrk="1" hangingPunct="1">
              <a:buFont typeface="Wingdings" pitchFamily="2" charset="2"/>
              <a:buChar char="v"/>
            </a:pPr>
            <a:r>
              <a:rPr lang="en-US" altLang="en-US" sz="2800" dirty="0"/>
              <a:t>MLC Overview</a:t>
            </a:r>
          </a:p>
          <a:p>
            <a:pPr eaLnBrk="1" hangingPunct="1">
              <a:buFont typeface="Wingdings" pitchFamily="2" charset="2"/>
              <a:buChar char="v"/>
            </a:pPr>
            <a:r>
              <a:rPr lang="en-US" altLang="en-US" sz="2800" dirty="0"/>
              <a:t>The History Of Lean</a:t>
            </a:r>
          </a:p>
          <a:p>
            <a:pPr eaLnBrk="1" hangingPunct="1">
              <a:buFont typeface="Wingdings" pitchFamily="2" charset="2"/>
              <a:buChar char="v"/>
            </a:pPr>
            <a:r>
              <a:rPr lang="en-US" altLang="en-US" sz="2800" dirty="0"/>
              <a:t>What Is </a:t>
            </a:r>
            <a:r>
              <a:rPr lang="en-US" altLang="en-US" sz="2800" dirty="0" smtClean="0"/>
              <a:t>Lean and how it differs</a:t>
            </a:r>
            <a:endParaRPr lang="en-US" altLang="en-US" sz="2800" dirty="0"/>
          </a:p>
          <a:p>
            <a:pPr eaLnBrk="1" hangingPunct="1">
              <a:buFont typeface="Wingdings" pitchFamily="2" charset="2"/>
              <a:buChar char="v"/>
            </a:pPr>
            <a:r>
              <a:rPr lang="en-US" altLang="en-US" sz="2800" dirty="0"/>
              <a:t>The 8 Wastes</a:t>
            </a:r>
          </a:p>
          <a:p>
            <a:pPr eaLnBrk="1" hangingPunct="1">
              <a:buFont typeface="Wingdings" pitchFamily="2" charset="2"/>
              <a:buChar char="v"/>
            </a:pPr>
            <a:r>
              <a:rPr lang="en-US" altLang="en-US" sz="2800" dirty="0"/>
              <a:t>Standard Work Exercise</a:t>
            </a:r>
          </a:p>
          <a:p>
            <a:pPr eaLnBrk="1" hangingPunct="1">
              <a:buFont typeface="Wingdings" pitchFamily="2" charset="2"/>
              <a:buChar char="v"/>
            </a:pPr>
            <a:r>
              <a:rPr lang="en-US" altLang="en-US" sz="2800" dirty="0"/>
              <a:t>Error Proofing</a:t>
            </a:r>
          </a:p>
          <a:p>
            <a:pPr eaLnBrk="1" hangingPunct="1">
              <a:buFont typeface="Wingdings" pitchFamily="2" charset="2"/>
              <a:buChar char="v"/>
            </a:pPr>
            <a:r>
              <a:rPr lang="en-US" altLang="en-US" sz="2800" dirty="0"/>
              <a:t>5S</a:t>
            </a:r>
          </a:p>
          <a:p>
            <a:pPr eaLnBrk="1" hangingPunct="1">
              <a:buFont typeface="Wingdings" pitchFamily="2" charset="2"/>
              <a:buChar char="v"/>
            </a:pPr>
            <a:r>
              <a:rPr lang="en-US" altLang="en-US" sz="2800" dirty="0"/>
              <a:t>Sustaining and Maintaining the Concepts</a:t>
            </a:r>
          </a:p>
          <a:p>
            <a:pPr eaLnBrk="1" hangingPunct="1">
              <a:buFont typeface="Wingdings" pitchFamily="2" charset="2"/>
              <a:buChar char="v"/>
            </a:pPr>
            <a:r>
              <a:rPr lang="en-US" altLang="en-US" sz="2800" dirty="0"/>
              <a:t>What will you do Monday</a:t>
            </a:r>
            <a:r>
              <a:rPr lang="en-US" altLang="en-US" sz="2800" dirty="0" smtClean="0"/>
              <a:t>?</a:t>
            </a:r>
            <a:endParaRPr lang="en-US" altLang="en-US" sz="2800" dirty="0"/>
          </a:p>
        </p:txBody>
      </p:sp>
      <p:sp>
        <p:nvSpPr>
          <p:cNvPr id="12293" name="Slide Number Placeholder 3"/>
          <p:cNvSpPr>
            <a:spLocks noGrp="1"/>
          </p:cNvSpPr>
          <p:nvPr>
            <p:ph type="sldNum" sz="quarter" idx="12"/>
          </p:nvPr>
        </p:nvSpPr>
        <p:spPr bwMode="auto">
          <a:xfrm>
            <a:off x="0" y="6510338"/>
            <a:ext cx="588963" cy="2286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fld id="{546F6BFD-C5C4-4B3A-905C-B4679C31A860}" type="slidenum">
              <a:rPr lang="en-US" altLang="en-US" b="1"/>
              <a:pPr algn="ctr" eaLnBrk="1" hangingPunct="1"/>
              <a:t>2</a:t>
            </a:fld>
            <a:endParaRPr lang="en-US" altLang="en-US" b="1"/>
          </a:p>
        </p:txBody>
      </p:sp>
    </p:spTree>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600200"/>
            <a:ext cx="7938655" cy="4525963"/>
          </a:xfrm>
        </p:spPr>
        <p:txBody>
          <a:bodyPr/>
          <a:lstStyle/>
          <a:p>
            <a:r>
              <a:rPr lang="en-US" sz="3200" dirty="0" smtClean="0"/>
              <a:t>Fixed State – 			Being Lean</a:t>
            </a:r>
          </a:p>
          <a:p>
            <a:r>
              <a:rPr lang="en-US" sz="3200" dirty="0" smtClean="0"/>
              <a:t>Continuous Change – 	Becoming Lean</a:t>
            </a:r>
          </a:p>
          <a:p>
            <a:r>
              <a:rPr lang="en-US" sz="3200" dirty="0" smtClean="0"/>
              <a:t>Set of Tools – 		Doing Lean</a:t>
            </a:r>
          </a:p>
          <a:p>
            <a:r>
              <a:rPr lang="en-US" sz="3200" dirty="0" smtClean="0"/>
              <a:t>Lean Philosophy – 		Lean Thinking</a:t>
            </a:r>
            <a:endParaRPr lang="en-US" sz="3200" dirty="0"/>
          </a:p>
        </p:txBody>
      </p:sp>
      <p:sp>
        <p:nvSpPr>
          <p:cNvPr id="3" name="Slide Number Placeholder 2"/>
          <p:cNvSpPr>
            <a:spLocks noGrp="1"/>
          </p:cNvSpPr>
          <p:nvPr>
            <p:ph type="sldNum" sz="quarter" idx="11"/>
          </p:nvPr>
        </p:nvSpPr>
        <p:spPr>
          <a:xfrm>
            <a:off x="-186166" y="6473249"/>
            <a:ext cx="703406" cy="228600"/>
          </a:xfrm>
        </p:spPr>
        <p:txBody>
          <a:bodyPr/>
          <a:lstStyle/>
          <a:p>
            <a:pPr lvl="1"/>
            <a:fld id="{3D94E549-4280-4101-97AA-243A8507B051}" type="slidenum">
              <a:rPr lang="en-US" altLang="en-US" sz="1050" smtClean="0"/>
              <a:pPr lvl="1"/>
              <a:t>20</a:t>
            </a:fld>
            <a:endParaRPr lang="en-US" altLang="en-US" sz="1050" dirty="0"/>
          </a:p>
        </p:txBody>
      </p:sp>
      <p:sp>
        <p:nvSpPr>
          <p:cNvPr id="4" name="TextBox 1"/>
          <p:cNvSpPr txBox="1">
            <a:spLocks noChangeArrowheads="1"/>
          </p:cNvSpPr>
          <p:nvPr/>
        </p:nvSpPr>
        <p:spPr bwMode="auto">
          <a:xfrm>
            <a:off x="125413" y="109538"/>
            <a:ext cx="7478712"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4000" b="1" dirty="0" smtClean="0">
                <a:cs typeface="Arial" pitchFamily="34" charset="0"/>
              </a:rPr>
              <a:t>Lean Progression</a:t>
            </a:r>
            <a:endParaRPr lang="en-US" altLang="en-US" sz="4000" b="1" dirty="0">
              <a:cs typeface="Arial" pitchFamily="34" charset="0"/>
            </a:endParaRPr>
          </a:p>
        </p:txBody>
      </p:sp>
    </p:spTree>
    <p:extLst>
      <p:ext uri="{BB962C8B-B14F-4D97-AF65-F5344CB8AC3E}">
        <p14:creationId xmlns:p14="http://schemas.microsoft.com/office/powerpoint/2010/main" xmlns="" val="989952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27" descr="Rectangle: Click to edit Master text styles&#10;Second level&#10;Third level&#10;Fourth level&#10;Fifth level"/>
          <p:cNvSpPr txBox="1">
            <a:spLocks noChangeArrowheads="1"/>
          </p:cNvSpPr>
          <p:nvPr/>
        </p:nvSpPr>
        <p:spPr>
          <a:xfrm>
            <a:off x="266700" y="1257300"/>
            <a:ext cx="8610600" cy="43434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70000"/>
              </a:lnSpc>
            </a:pPr>
            <a:r>
              <a:rPr lang="en-US" altLang="en-US" sz="2400" dirty="0" smtClean="0"/>
              <a:t>Everyone can see the waste causing business problems</a:t>
            </a:r>
          </a:p>
          <a:p>
            <a:pPr>
              <a:lnSpc>
                <a:spcPct val="170000"/>
              </a:lnSpc>
            </a:pPr>
            <a:r>
              <a:rPr lang="en-US" altLang="en-US" sz="2400" dirty="0" smtClean="0"/>
              <a:t>Everyone knows which tools to use to get rid of the waste</a:t>
            </a:r>
          </a:p>
          <a:p>
            <a:pPr>
              <a:lnSpc>
                <a:spcPct val="170000"/>
              </a:lnSpc>
            </a:pPr>
            <a:r>
              <a:rPr lang="en-US" altLang="en-US" sz="2400" dirty="0" smtClean="0"/>
              <a:t>Everyone focuses on products, not silos or organizations</a:t>
            </a:r>
          </a:p>
          <a:p>
            <a:pPr>
              <a:lnSpc>
                <a:spcPct val="170000"/>
              </a:lnSpc>
            </a:pPr>
            <a:r>
              <a:rPr lang="en-US" altLang="en-US" sz="2400" dirty="0" smtClean="0"/>
              <a:t>Everyone relentlessly pursues waste elimination every day</a:t>
            </a:r>
          </a:p>
          <a:p>
            <a:pPr>
              <a:lnSpc>
                <a:spcPct val="170000"/>
              </a:lnSpc>
            </a:pPr>
            <a:r>
              <a:rPr lang="en-US" altLang="en-US" sz="2400" dirty="0" smtClean="0"/>
              <a:t>Everyone knows “looking lean” vs. “being lean”</a:t>
            </a:r>
          </a:p>
          <a:p>
            <a:pPr>
              <a:lnSpc>
                <a:spcPct val="170000"/>
              </a:lnSpc>
            </a:pPr>
            <a:r>
              <a:rPr lang="en-US" altLang="en-US" sz="2400" dirty="0" smtClean="0"/>
              <a:t>Everyone wants to see and break rocks.  </a:t>
            </a:r>
          </a:p>
          <a:p>
            <a:pPr>
              <a:lnSpc>
                <a:spcPct val="170000"/>
              </a:lnSpc>
            </a:pPr>
            <a:r>
              <a:rPr lang="en-US" altLang="en-US" sz="2400" dirty="0" smtClean="0"/>
              <a:t>Everyone understands that we must constantly reduce costs</a:t>
            </a:r>
          </a:p>
          <a:p>
            <a:endParaRPr lang="en-US" altLang="en-US" sz="2000" dirty="0" smtClean="0"/>
          </a:p>
        </p:txBody>
      </p:sp>
      <p:sp>
        <p:nvSpPr>
          <p:cNvPr id="4" name="TextBox 1"/>
          <p:cNvSpPr txBox="1">
            <a:spLocks noChangeArrowheads="1"/>
          </p:cNvSpPr>
          <p:nvPr/>
        </p:nvSpPr>
        <p:spPr bwMode="auto">
          <a:xfrm>
            <a:off x="125413" y="109538"/>
            <a:ext cx="7478712"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4000" b="1" dirty="0" smtClean="0">
                <a:cs typeface="Arial" pitchFamily="34" charset="0"/>
              </a:rPr>
              <a:t>In a Lean Enterprise:</a:t>
            </a:r>
            <a:endParaRPr lang="en-US" altLang="en-US" sz="4000" b="1" dirty="0">
              <a:cs typeface="Arial" pitchFamily="34" charset="0"/>
            </a:endParaRPr>
          </a:p>
        </p:txBody>
      </p:sp>
    </p:spTree>
    <p:extLst>
      <p:ext uri="{BB962C8B-B14F-4D97-AF65-F5344CB8AC3E}">
        <p14:creationId xmlns:p14="http://schemas.microsoft.com/office/powerpoint/2010/main" xmlns="" val="18985999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027"/>
          <p:cNvSpPr txBox="1">
            <a:spLocks noChangeArrowheads="1"/>
          </p:cNvSpPr>
          <p:nvPr/>
        </p:nvSpPr>
        <p:spPr bwMode="auto">
          <a:xfrm>
            <a:off x="685800" y="1501775"/>
            <a:ext cx="7772400" cy="3340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defTabSz="457200" eaLnBrk="0" hangingPunct="0">
              <a:defRPr>
                <a:solidFill>
                  <a:schemeClr val="tx1"/>
                </a:solidFill>
                <a:latin typeface="Arial" pitchFamily="34" charset="0"/>
                <a:ea typeface="MS PGothic" pitchFamily="34" charset="-128"/>
              </a:defRPr>
            </a:lvl1pPr>
            <a:lvl2pPr defTabSz="457200" eaLnBrk="0" hangingPunct="0">
              <a:defRPr>
                <a:solidFill>
                  <a:schemeClr val="tx1"/>
                </a:solidFill>
                <a:latin typeface="Arial" pitchFamily="34" charset="0"/>
                <a:ea typeface="MS PGothic" pitchFamily="34" charset="-128"/>
              </a:defRPr>
            </a:lvl2pPr>
            <a:lvl3pPr marL="1143000" indent="-228600" defTabSz="457200" eaLnBrk="0" hangingPunct="0">
              <a:defRPr>
                <a:solidFill>
                  <a:schemeClr val="tx1"/>
                </a:solidFill>
                <a:latin typeface="Arial" pitchFamily="34" charset="0"/>
                <a:ea typeface="MS PGothic" pitchFamily="34" charset="-128"/>
              </a:defRPr>
            </a:lvl3pPr>
            <a:lvl4pPr marL="1600200" indent="-228600" defTabSz="457200" eaLnBrk="0" hangingPunct="0">
              <a:defRPr>
                <a:solidFill>
                  <a:schemeClr val="tx1"/>
                </a:solidFill>
                <a:latin typeface="Arial" pitchFamily="34" charset="0"/>
                <a:ea typeface="MS PGothic" pitchFamily="34" charset="-128"/>
              </a:defRPr>
            </a:lvl4pPr>
            <a:lvl5pPr marL="2057400" indent="-228600" defTabSz="4572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a:lnSpc>
                <a:spcPct val="115000"/>
              </a:lnSpc>
              <a:spcBef>
                <a:spcPct val="20000"/>
              </a:spcBef>
              <a:buClr>
                <a:srgbClr val="0000CC"/>
              </a:buClr>
              <a:buSzPct val="140000"/>
              <a:buFont typeface="Arial" pitchFamily="34" charset="0"/>
              <a:buChar char="•"/>
            </a:pPr>
            <a:r>
              <a:rPr lang="en-US" altLang="en-US" sz="2800"/>
              <a:t>Being a coach at all levels of the organization is part of the uniqueness of lean.</a:t>
            </a:r>
          </a:p>
          <a:p>
            <a:pPr>
              <a:lnSpc>
                <a:spcPct val="115000"/>
              </a:lnSpc>
              <a:spcBef>
                <a:spcPct val="20000"/>
              </a:spcBef>
              <a:buClr>
                <a:srgbClr val="0000CC"/>
              </a:buClr>
              <a:buSzPct val="140000"/>
              <a:buFont typeface="Arial" pitchFamily="34" charset="0"/>
              <a:buChar char="•"/>
            </a:pPr>
            <a:r>
              <a:rPr lang="en-US" altLang="en-US" sz="2800"/>
              <a:t>What are some attributes of a good coach?</a:t>
            </a:r>
          </a:p>
          <a:p>
            <a:pPr lvl="1">
              <a:lnSpc>
                <a:spcPct val="115000"/>
              </a:lnSpc>
              <a:spcBef>
                <a:spcPct val="20000"/>
              </a:spcBef>
              <a:buClr>
                <a:srgbClr val="0000CC"/>
              </a:buClr>
              <a:buSzPct val="140000"/>
            </a:pPr>
            <a:r>
              <a:rPr lang="en-US" altLang="en-US" i="1"/>
              <a:t>List on flipchart and discuss</a:t>
            </a:r>
          </a:p>
        </p:txBody>
      </p:sp>
      <p:sp>
        <p:nvSpPr>
          <p:cNvPr id="21507" name="AutoShape 1030"/>
          <p:cNvSpPr>
            <a:spLocks noChangeArrowheads="1"/>
          </p:cNvSpPr>
          <p:nvPr/>
        </p:nvSpPr>
        <p:spPr bwMode="auto">
          <a:xfrm>
            <a:off x="304800" y="4648200"/>
            <a:ext cx="6858000" cy="14478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0">
            <a:gsLst>
              <a:gs pos="0">
                <a:srgbClr val="FFF200"/>
              </a:gs>
              <a:gs pos="45000">
                <a:srgbClr val="FF7A00"/>
              </a:gs>
              <a:gs pos="70000">
                <a:srgbClr val="FF0300"/>
              </a:gs>
              <a:gs pos="100000">
                <a:srgbClr val="4D0808"/>
              </a:gs>
            </a:gsLst>
            <a:lin ang="0" scaled="1"/>
          </a:gradFill>
          <a:ln w="9525">
            <a:solidFill>
              <a:schemeClr val="bg2"/>
            </a:solidFill>
            <a:miter lim="800000"/>
            <a:headEnd/>
            <a:tailEnd/>
          </a:ln>
          <a:effectLst>
            <a:outerShdw dist="183162" dir="2021404" algn="ctr" rotWithShape="0">
              <a:srgbClr val="000000"/>
            </a:outerShdw>
          </a:effectLst>
        </p:spPr>
        <p:txBody>
          <a:bodyPr wrap="none" anchor="ctr"/>
          <a:lstStyle/>
          <a:p>
            <a:pPr>
              <a:defRPr/>
            </a:pPr>
            <a:endParaRPr lang="en-US"/>
          </a:p>
        </p:txBody>
      </p:sp>
      <p:sp>
        <p:nvSpPr>
          <p:cNvPr id="26628" name="TextBox 1"/>
          <p:cNvSpPr txBox="1">
            <a:spLocks noChangeArrowheads="1"/>
          </p:cNvSpPr>
          <p:nvPr/>
        </p:nvSpPr>
        <p:spPr bwMode="auto">
          <a:xfrm>
            <a:off x="125413" y="109538"/>
            <a:ext cx="9018587" cy="692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3900" b="1">
                <a:cs typeface="Arial" pitchFamily="34" charset="0"/>
              </a:rPr>
              <a:t>What is Lean? </a:t>
            </a:r>
          </a:p>
        </p:txBody>
      </p:sp>
      <p:sp>
        <p:nvSpPr>
          <p:cNvPr id="26629" name="Slide Number Placeholder 3"/>
          <p:cNvSpPr>
            <a:spLocks noGrp="1"/>
          </p:cNvSpPr>
          <p:nvPr>
            <p:ph type="sldNum" sz="quarter" idx="12"/>
          </p:nvPr>
        </p:nvSpPr>
        <p:spPr bwMode="auto">
          <a:xfrm>
            <a:off x="0" y="6510338"/>
            <a:ext cx="588963" cy="2286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fld id="{74B13DEB-CF0F-4204-9D44-0D9C7FD33899}" type="slidenum">
              <a:rPr lang="en-US" altLang="en-US" b="1"/>
              <a:pPr algn="ctr" eaLnBrk="1" hangingPunct="1"/>
              <a:t>22</a:t>
            </a:fld>
            <a:endParaRPr lang="en-US" altLang="en-US" b="1"/>
          </a:p>
        </p:txBody>
      </p:sp>
    </p:spTree>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027"/>
          <p:cNvSpPr>
            <a:spLocks noGrp="1" noChangeArrowheads="1"/>
          </p:cNvSpPr>
          <p:nvPr>
            <p:ph idx="1"/>
          </p:nvPr>
        </p:nvSpPr>
        <p:spPr bwMode="auto">
          <a:xfrm>
            <a:off x="139700" y="1249363"/>
            <a:ext cx="8550275" cy="10223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ClrTx/>
            </a:pPr>
            <a:r>
              <a:rPr lang="en-US" altLang="en-US" sz="2000" b="1" smtClean="0"/>
              <a:t>On a piece of paper, DRAW something that represents a coach on the LEFT and write characteristics of a good coach on the RIGHT. Everyone must draw. (5 minutes)</a:t>
            </a:r>
          </a:p>
        </p:txBody>
      </p:sp>
      <p:sp>
        <p:nvSpPr>
          <p:cNvPr id="4" name="Footer Placeholder 3"/>
          <p:cNvSpPr>
            <a:spLocks noGrp="1"/>
          </p:cNvSpPr>
          <p:nvPr>
            <p:ph type="ftr" sz="quarter" idx="11"/>
          </p:nvPr>
        </p:nvSpPr>
        <p:spPr>
          <a:xfrm>
            <a:off x="0" y="6400800"/>
            <a:ext cx="3429000" cy="457200"/>
          </a:xfrm>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a:solidFill>
                  <a:srgbClr val="1F497D"/>
                </a:solidFill>
                <a:latin typeface="Trebuchet MS" pitchFamily="34" charset="0"/>
              </a:rPr>
              <a:t>, . </a:t>
            </a:r>
          </a:p>
          <a:p>
            <a:pPr eaLnBrk="1" hangingPunct="1"/>
            <a:endParaRPr lang="en-US" altLang="en-US" sz="800">
              <a:solidFill>
                <a:srgbClr val="1F497D"/>
              </a:solidFill>
              <a:latin typeface="Trebuchet MS" pitchFamily="34" charset="0"/>
            </a:endParaRPr>
          </a:p>
        </p:txBody>
      </p:sp>
      <p:sp>
        <p:nvSpPr>
          <p:cNvPr id="27652" name="Slide Number Placeholder 3"/>
          <p:cNvSpPr>
            <a:spLocks noGrp="1"/>
          </p:cNvSpPr>
          <p:nvPr>
            <p:ph type="sldNum" sz="quarter" idx="12"/>
          </p:nvPr>
        </p:nvSpPr>
        <p:spPr bwMode="auto">
          <a:xfrm>
            <a:off x="0" y="6510338"/>
            <a:ext cx="588963" cy="2286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fld id="{72428C79-6397-4BC2-ACB1-BC66778D1410}" type="slidenum">
              <a:rPr lang="en-US" altLang="en-US" b="1"/>
              <a:pPr algn="ctr" eaLnBrk="1" hangingPunct="1"/>
              <a:t>23</a:t>
            </a:fld>
            <a:endParaRPr lang="en-US" altLang="en-US" b="1"/>
          </a:p>
        </p:txBody>
      </p:sp>
      <p:sp>
        <p:nvSpPr>
          <p:cNvPr id="27653" name="TextBox 1"/>
          <p:cNvSpPr txBox="1">
            <a:spLocks noChangeArrowheads="1"/>
          </p:cNvSpPr>
          <p:nvPr/>
        </p:nvSpPr>
        <p:spPr bwMode="auto">
          <a:xfrm>
            <a:off x="125413" y="109538"/>
            <a:ext cx="9018587" cy="692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3900" b="1">
                <a:cs typeface="Arial" pitchFamily="34" charset="0"/>
              </a:rPr>
              <a:t>Exercise: Effective Coaching</a:t>
            </a:r>
          </a:p>
        </p:txBody>
      </p:sp>
      <p:sp>
        <p:nvSpPr>
          <p:cNvPr id="7" name="Rectangle 1027"/>
          <p:cNvSpPr txBox="1">
            <a:spLocks noChangeArrowheads="1"/>
          </p:cNvSpPr>
          <p:nvPr/>
        </p:nvSpPr>
        <p:spPr bwMode="auto">
          <a:xfrm>
            <a:off x="125413" y="2271713"/>
            <a:ext cx="8550275" cy="736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273050" indent="-273050"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spcBef>
                <a:spcPts val="600"/>
              </a:spcBef>
              <a:buSzPct val="73000"/>
              <a:buFont typeface="Wingdings 2" pitchFamily="18" charset="2"/>
              <a:buChar char=""/>
            </a:pPr>
            <a:r>
              <a:rPr lang="en-US" altLang="en-US" sz="2000" b="1">
                <a:latin typeface="Trebuchet MS" pitchFamily="34" charset="0"/>
              </a:rPr>
              <a:t>Pass the papers around the room one at a time reading and looking at each others’ interpretations.</a:t>
            </a:r>
          </a:p>
        </p:txBody>
      </p:sp>
      <p:sp>
        <p:nvSpPr>
          <p:cNvPr id="8" name="Rectangle 1027"/>
          <p:cNvSpPr txBox="1">
            <a:spLocks noChangeArrowheads="1"/>
          </p:cNvSpPr>
          <p:nvPr/>
        </p:nvSpPr>
        <p:spPr bwMode="auto">
          <a:xfrm>
            <a:off x="130175" y="2984500"/>
            <a:ext cx="8550275" cy="496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273050" indent="-273050"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spcBef>
                <a:spcPts val="600"/>
              </a:spcBef>
              <a:buSzPct val="73000"/>
              <a:buFont typeface="Wingdings 2" pitchFamily="18" charset="2"/>
              <a:buChar char=""/>
            </a:pPr>
            <a:r>
              <a:rPr lang="en-US" altLang="en-US" sz="2000" b="1">
                <a:latin typeface="Trebuchet MS" pitchFamily="34" charset="0"/>
              </a:rPr>
              <a:t>On the flipchart, write down the most repeated words.</a:t>
            </a:r>
          </a:p>
        </p:txBody>
      </p:sp>
      <p:sp>
        <p:nvSpPr>
          <p:cNvPr id="9" name="Rectangle 1027"/>
          <p:cNvSpPr txBox="1">
            <a:spLocks noChangeArrowheads="1"/>
          </p:cNvSpPr>
          <p:nvPr/>
        </p:nvSpPr>
        <p:spPr bwMode="auto">
          <a:xfrm>
            <a:off x="134938" y="3446463"/>
            <a:ext cx="8550275" cy="682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273050" indent="-273050"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spcBef>
                <a:spcPts val="600"/>
              </a:spcBef>
              <a:buSzPct val="73000"/>
              <a:buFont typeface="Wingdings 2" pitchFamily="18" charset="2"/>
              <a:buChar char=""/>
            </a:pPr>
            <a:r>
              <a:rPr lang="en-US" altLang="en-US" sz="2000" b="1">
                <a:latin typeface="Trebuchet MS" pitchFamily="34" charset="0"/>
              </a:rPr>
              <a:t>For each characteristic, rate yourself on a scale of 1 to 5 (1 being “I am not this at all”, 5 is “I am this all the time”). (3 minutes).</a:t>
            </a:r>
          </a:p>
        </p:txBody>
      </p:sp>
      <p:sp>
        <p:nvSpPr>
          <p:cNvPr id="10" name="Rectangle 1027"/>
          <p:cNvSpPr txBox="1">
            <a:spLocks noChangeArrowheads="1"/>
          </p:cNvSpPr>
          <p:nvPr/>
        </p:nvSpPr>
        <p:spPr bwMode="auto">
          <a:xfrm>
            <a:off x="117475" y="4152900"/>
            <a:ext cx="8550275" cy="1068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273050" indent="-273050"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spcBef>
                <a:spcPts val="600"/>
              </a:spcBef>
              <a:buSzPct val="73000"/>
              <a:buFont typeface="Wingdings 2" pitchFamily="18" charset="2"/>
              <a:buChar char=""/>
            </a:pPr>
            <a:r>
              <a:rPr lang="en-US" altLang="en-US" sz="2000" b="1">
                <a:latin typeface="Trebuchet MS" pitchFamily="34" charset="0"/>
              </a:rPr>
              <a:t>Divide into groups of 3 and share your best practices for the areas you rated yourself a 5 and ask for assistance in areas you scored a 1 or 2 (15 minutes). If not enough time, do this as a large group.</a:t>
            </a:r>
          </a:p>
        </p:txBody>
      </p:sp>
      <p:sp>
        <p:nvSpPr>
          <p:cNvPr id="11" name="Rectangle 1027"/>
          <p:cNvSpPr txBox="1">
            <a:spLocks noChangeArrowheads="1"/>
          </p:cNvSpPr>
          <p:nvPr/>
        </p:nvSpPr>
        <p:spPr bwMode="auto">
          <a:xfrm>
            <a:off x="107950" y="5189538"/>
            <a:ext cx="8550275" cy="488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273050" indent="-273050"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spcBef>
                <a:spcPts val="600"/>
              </a:spcBef>
              <a:buSzPct val="73000"/>
              <a:buFont typeface="Wingdings 2" pitchFamily="18" charset="2"/>
              <a:buChar char=""/>
            </a:pPr>
            <a:r>
              <a:rPr lang="en-US" altLang="en-US" sz="2000" b="1">
                <a:latin typeface="Trebuchet MS" pitchFamily="34" charset="0"/>
              </a:rPr>
              <a:t>Share some ideas with the entire group when reconvening.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build="p"/>
      <p:bldP spid="7" grpId="0"/>
      <p:bldP spid="8" grpId="0"/>
      <p:bldP spid="9" grpId="0"/>
      <p:bldP spid="10"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98513" y="1238250"/>
            <a:ext cx="6553200" cy="1066800"/>
          </a:xfrm>
          <a:prstGeom prst="rect">
            <a:avLst/>
          </a:prstGeom>
        </p:spPr>
        <p:txBody>
          <a:bodyPr/>
          <a:lstStyle>
            <a:lvl1pPr defTabSz="457200" eaLnBrk="0" hangingPunct="0">
              <a:defRPr>
                <a:solidFill>
                  <a:schemeClr val="tx1"/>
                </a:solidFill>
                <a:latin typeface="Arial" pitchFamily="34" charset="0"/>
                <a:ea typeface="MS PGothic" pitchFamily="34" charset="-128"/>
              </a:defRPr>
            </a:lvl1pPr>
            <a:lvl2pPr marL="742950" indent="-285750" defTabSz="457200" eaLnBrk="0" hangingPunct="0">
              <a:defRPr>
                <a:solidFill>
                  <a:schemeClr val="tx1"/>
                </a:solidFill>
                <a:latin typeface="Arial" pitchFamily="34" charset="0"/>
                <a:ea typeface="MS PGothic" pitchFamily="34" charset="-128"/>
              </a:defRPr>
            </a:lvl2pPr>
            <a:lvl3pPr marL="1143000" indent="-228600" defTabSz="457200" eaLnBrk="0" hangingPunct="0">
              <a:defRPr>
                <a:solidFill>
                  <a:schemeClr val="tx1"/>
                </a:solidFill>
                <a:latin typeface="Arial" pitchFamily="34" charset="0"/>
                <a:ea typeface="MS PGothic" pitchFamily="34" charset="-128"/>
              </a:defRPr>
            </a:lvl3pPr>
            <a:lvl4pPr marL="1600200" indent="-228600" defTabSz="457200" eaLnBrk="0" hangingPunct="0">
              <a:defRPr>
                <a:solidFill>
                  <a:schemeClr val="tx1"/>
                </a:solidFill>
                <a:latin typeface="Arial" pitchFamily="34" charset="0"/>
                <a:ea typeface="MS PGothic" pitchFamily="34" charset="-128"/>
              </a:defRPr>
            </a:lvl4pPr>
            <a:lvl5pPr marL="2057400" indent="-228600" defTabSz="4572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a:r>
              <a:rPr lang="en-US" altLang="en-US" sz="2800"/>
              <a:t>The bottom line…</a:t>
            </a:r>
          </a:p>
        </p:txBody>
      </p:sp>
      <p:sp>
        <p:nvSpPr>
          <p:cNvPr id="5" name="Content Placeholder 2"/>
          <p:cNvSpPr txBox="1">
            <a:spLocks/>
          </p:cNvSpPr>
          <p:nvPr/>
        </p:nvSpPr>
        <p:spPr>
          <a:xfrm>
            <a:off x="1122363" y="2374900"/>
            <a:ext cx="6845980" cy="4025900"/>
          </a:xfrm>
          <a:prstGeom prst="rect">
            <a:avLst/>
          </a:prstGeom>
        </p:spPr>
        <p:txBody>
          <a:bodyPr/>
          <a:lstStyle>
            <a:lvl1pPr marL="342900" indent="-342900" defTabSz="457200" eaLnBrk="0" hangingPunct="0">
              <a:defRPr>
                <a:solidFill>
                  <a:schemeClr val="tx1"/>
                </a:solidFill>
                <a:latin typeface="Arial" pitchFamily="34" charset="0"/>
                <a:ea typeface="MS PGothic" pitchFamily="34" charset="-128"/>
              </a:defRPr>
            </a:lvl1pPr>
            <a:lvl2pPr marL="793750" indent="-457200" defTabSz="457200" eaLnBrk="0" hangingPunct="0">
              <a:defRPr>
                <a:solidFill>
                  <a:schemeClr val="tx1"/>
                </a:solidFill>
                <a:latin typeface="Arial" pitchFamily="34" charset="0"/>
                <a:ea typeface="MS PGothic" pitchFamily="34" charset="-128"/>
              </a:defRPr>
            </a:lvl2pPr>
            <a:lvl3pPr marL="1143000" indent="-228600" defTabSz="457200" eaLnBrk="0" hangingPunct="0">
              <a:defRPr>
                <a:solidFill>
                  <a:schemeClr val="tx1"/>
                </a:solidFill>
                <a:latin typeface="Arial" pitchFamily="34" charset="0"/>
                <a:ea typeface="MS PGothic" pitchFamily="34" charset="-128"/>
              </a:defRPr>
            </a:lvl3pPr>
            <a:lvl4pPr marL="1600200" indent="-228600" defTabSz="457200" eaLnBrk="0" hangingPunct="0">
              <a:defRPr>
                <a:solidFill>
                  <a:schemeClr val="tx1"/>
                </a:solidFill>
                <a:latin typeface="Arial" pitchFamily="34" charset="0"/>
                <a:ea typeface="MS PGothic" pitchFamily="34" charset="-128"/>
              </a:defRPr>
            </a:lvl4pPr>
            <a:lvl5pPr marL="2057400" indent="-228600" defTabSz="4572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a:spcBef>
                <a:spcPct val="20000"/>
              </a:spcBef>
              <a:buFont typeface="Arial" pitchFamily="34" charset="0"/>
              <a:buNone/>
            </a:pPr>
            <a:r>
              <a:rPr lang="en-US" altLang="en-US" sz="2400" b="1" dirty="0"/>
              <a:t>Lean fundamentals</a:t>
            </a:r>
          </a:p>
          <a:p>
            <a:pPr>
              <a:spcBef>
                <a:spcPct val="20000"/>
              </a:spcBef>
              <a:buFont typeface="Wingdings" pitchFamily="2" charset="2"/>
              <a:buChar char="v"/>
            </a:pPr>
            <a:r>
              <a:rPr lang="en-US" altLang="en-US" sz="2400" dirty="0"/>
              <a:t>The basic principles of Lean:</a:t>
            </a:r>
          </a:p>
          <a:p>
            <a:pPr lvl="1">
              <a:spcBef>
                <a:spcPct val="20000"/>
              </a:spcBef>
              <a:buFont typeface="Wingdings" panose="05000000000000000000" pitchFamily="2" charset="2"/>
              <a:buChar char="§"/>
            </a:pPr>
            <a:r>
              <a:rPr lang="en-US" altLang="en-US" sz="2400" dirty="0"/>
              <a:t>Focus on the customer.</a:t>
            </a:r>
          </a:p>
          <a:p>
            <a:pPr lvl="1">
              <a:spcBef>
                <a:spcPct val="20000"/>
              </a:spcBef>
              <a:buFont typeface="Wingdings" panose="05000000000000000000" pitchFamily="2" charset="2"/>
              <a:buChar char="§"/>
            </a:pPr>
            <a:r>
              <a:rPr lang="en-US" altLang="en-US" sz="2400" dirty="0"/>
              <a:t>Improve the value stream.</a:t>
            </a:r>
          </a:p>
          <a:p>
            <a:pPr lvl="1">
              <a:spcBef>
                <a:spcPct val="20000"/>
              </a:spcBef>
              <a:buFont typeface="Wingdings" panose="05000000000000000000" pitchFamily="2" charset="2"/>
              <a:buChar char="§"/>
            </a:pPr>
            <a:r>
              <a:rPr lang="en-US" altLang="en-US" sz="2400" dirty="0"/>
              <a:t>Maintain flow</a:t>
            </a:r>
            <a:r>
              <a:rPr lang="en-US" altLang="en-US" sz="2400" dirty="0" smtClean="0"/>
              <a:t>. If you can’t flow, create pull!</a:t>
            </a:r>
            <a:endParaRPr lang="en-US" altLang="en-US" sz="2400" dirty="0"/>
          </a:p>
          <a:p>
            <a:pPr lvl="1">
              <a:spcBef>
                <a:spcPct val="20000"/>
              </a:spcBef>
              <a:buFont typeface="Wingdings" panose="05000000000000000000" pitchFamily="2" charset="2"/>
              <a:buChar char="§"/>
            </a:pPr>
            <a:r>
              <a:rPr lang="en-US" altLang="en-US" sz="2400" dirty="0" smtClean="0"/>
              <a:t>Strive </a:t>
            </a:r>
            <a:r>
              <a:rPr lang="en-US" altLang="en-US" sz="2400" dirty="0"/>
              <a:t>for </a:t>
            </a:r>
            <a:r>
              <a:rPr lang="en-US" altLang="en-US" sz="2400" dirty="0" smtClean="0"/>
              <a:t>perfection but accept excellence.</a:t>
            </a:r>
            <a:endParaRPr lang="en-US" altLang="en-US" sz="2400" dirty="0"/>
          </a:p>
          <a:p>
            <a:pPr lvl="1">
              <a:spcBef>
                <a:spcPct val="20000"/>
              </a:spcBef>
              <a:buFont typeface="Wingdings" panose="05000000000000000000" pitchFamily="2" charset="2"/>
              <a:buChar char="§"/>
            </a:pPr>
            <a:r>
              <a:rPr lang="en-US" altLang="en-US" sz="2400" dirty="0"/>
              <a:t>Respect </a:t>
            </a:r>
            <a:r>
              <a:rPr lang="en-US" altLang="en-US" sz="2400" dirty="0" smtClean="0"/>
              <a:t>people</a:t>
            </a:r>
          </a:p>
          <a:p>
            <a:pPr lvl="1">
              <a:spcBef>
                <a:spcPct val="20000"/>
              </a:spcBef>
              <a:buFont typeface="Wingdings" panose="05000000000000000000" pitchFamily="2" charset="2"/>
              <a:buChar char="§"/>
            </a:pPr>
            <a:r>
              <a:rPr lang="en-US" altLang="en-US" sz="2400" dirty="0" smtClean="0"/>
              <a:t>Make people before parts!</a:t>
            </a:r>
            <a:endParaRPr lang="en-US" altLang="en-US" sz="2400" dirty="0"/>
          </a:p>
          <a:p>
            <a:pPr>
              <a:spcBef>
                <a:spcPct val="20000"/>
              </a:spcBef>
              <a:buFont typeface="Arial" pitchFamily="34" charset="0"/>
              <a:buChar char="•"/>
            </a:pPr>
            <a:endParaRPr lang="en-US" altLang="en-US" sz="3200" dirty="0"/>
          </a:p>
        </p:txBody>
      </p:sp>
      <p:sp>
        <p:nvSpPr>
          <p:cNvPr id="28676" name="TextBox 1"/>
          <p:cNvSpPr txBox="1">
            <a:spLocks noChangeArrowheads="1"/>
          </p:cNvSpPr>
          <p:nvPr/>
        </p:nvSpPr>
        <p:spPr bwMode="auto">
          <a:xfrm>
            <a:off x="125413" y="109538"/>
            <a:ext cx="9018587" cy="692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3900" b="1">
                <a:cs typeface="Arial" pitchFamily="34" charset="0"/>
              </a:rPr>
              <a:t>What is lean?</a:t>
            </a:r>
          </a:p>
        </p:txBody>
      </p:sp>
      <p:sp>
        <p:nvSpPr>
          <p:cNvPr id="28677" name="Slide Number Placeholder 3"/>
          <p:cNvSpPr>
            <a:spLocks noGrp="1"/>
          </p:cNvSpPr>
          <p:nvPr>
            <p:ph type="sldNum" sz="quarter" idx="12"/>
          </p:nvPr>
        </p:nvSpPr>
        <p:spPr bwMode="auto">
          <a:xfrm>
            <a:off x="0" y="6510338"/>
            <a:ext cx="588963" cy="2286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fld id="{0D51C368-1548-4E1C-B53F-84B1A91A132C}" type="slidenum">
              <a:rPr lang="en-US" altLang="en-US" b="1"/>
              <a:pPr algn="ctr" eaLnBrk="1" hangingPunct="1"/>
              <a:t>24</a:t>
            </a:fld>
            <a:endParaRPr lang="en-US" altLang="en-US" b="1"/>
          </a:p>
        </p:txBody>
      </p:sp>
    </p:spTree>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screen">
            <a:extLst>
              <a:ext uri="{28A0092B-C50C-407E-A947-70E740481C1C}">
                <a14:useLocalDpi xmlns:a14="http://schemas.microsoft.com/office/drawing/2010/main" xmlns="" val="0"/>
              </a:ext>
            </a:extLst>
          </a:blip>
          <a:srcRect/>
          <a:stretch>
            <a:fillRect/>
          </a:stretch>
        </p:blipFill>
        <p:spPr bwMode="ltGray">
          <a:xfrm>
            <a:off x="284231" y="675387"/>
            <a:ext cx="8575539" cy="55072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4730784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0663" y="3059113"/>
            <a:ext cx="7861300" cy="473075"/>
          </a:xfrm>
          <a:prstGeom prst="rect">
            <a:avLst/>
          </a:prstGeom>
          <a:solidFill>
            <a:srgbClr val="66CCFF"/>
          </a:solidFill>
        </p:spPr>
        <p:style>
          <a:lnRef idx="1">
            <a:schemeClr val="accent1"/>
          </a:lnRef>
          <a:fillRef idx="3">
            <a:schemeClr val="accent1"/>
          </a:fillRef>
          <a:effectRef idx="2">
            <a:schemeClr val="accent1"/>
          </a:effectRef>
          <a:fontRef idx="minor">
            <a:schemeClr val="lt1"/>
          </a:fontRef>
        </p:style>
        <p:txBody>
          <a:bodyPr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endParaRPr lang="en-US" altLang="en-US">
              <a:solidFill>
                <a:srgbClr val="FFFFFF"/>
              </a:solidFill>
            </a:endParaRPr>
          </a:p>
        </p:txBody>
      </p:sp>
      <p:sp>
        <p:nvSpPr>
          <p:cNvPr id="29699" name="TextBox 1"/>
          <p:cNvSpPr txBox="1">
            <a:spLocks noChangeArrowheads="1"/>
          </p:cNvSpPr>
          <p:nvPr/>
        </p:nvSpPr>
        <p:spPr bwMode="auto">
          <a:xfrm>
            <a:off x="125413" y="109538"/>
            <a:ext cx="7478712"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4000" b="1">
                <a:cs typeface="Arial" pitchFamily="34" charset="0"/>
              </a:rPr>
              <a:t>Agenda</a:t>
            </a:r>
          </a:p>
        </p:txBody>
      </p:sp>
      <p:sp>
        <p:nvSpPr>
          <p:cNvPr id="29700" name="TextBox 8"/>
          <p:cNvSpPr txBox="1">
            <a:spLocks noChangeArrowheads="1"/>
          </p:cNvSpPr>
          <p:nvPr/>
        </p:nvSpPr>
        <p:spPr bwMode="auto">
          <a:xfrm>
            <a:off x="282575" y="1333500"/>
            <a:ext cx="8010525" cy="44012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buFont typeface="Wingdings" pitchFamily="2" charset="2"/>
              <a:buChar char="v"/>
            </a:pPr>
            <a:r>
              <a:rPr lang="en-US" altLang="en-US" sz="2800" dirty="0"/>
              <a:t>Welcome and Introductions</a:t>
            </a:r>
          </a:p>
          <a:p>
            <a:pPr eaLnBrk="1" hangingPunct="1">
              <a:buFont typeface="Wingdings" pitchFamily="2" charset="2"/>
              <a:buChar char="v"/>
            </a:pPr>
            <a:r>
              <a:rPr lang="en-US" altLang="en-US" sz="2800" dirty="0"/>
              <a:t>MLC Overview</a:t>
            </a:r>
          </a:p>
          <a:p>
            <a:pPr eaLnBrk="1" hangingPunct="1">
              <a:buFont typeface="Wingdings" pitchFamily="2" charset="2"/>
              <a:buChar char="v"/>
            </a:pPr>
            <a:r>
              <a:rPr lang="en-US" altLang="en-US" sz="2800" dirty="0"/>
              <a:t>The History Of Lean</a:t>
            </a:r>
          </a:p>
          <a:p>
            <a:pPr eaLnBrk="1" hangingPunct="1">
              <a:buFont typeface="Wingdings" pitchFamily="2" charset="2"/>
              <a:buChar char="v"/>
            </a:pPr>
            <a:r>
              <a:rPr lang="en-US" altLang="en-US" sz="2800" dirty="0"/>
              <a:t>What Is Lean and how it differs</a:t>
            </a:r>
          </a:p>
          <a:p>
            <a:pPr eaLnBrk="1" hangingPunct="1">
              <a:buFont typeface="Wingdings" pitchFamily="2" charset="2"/>
              <a:buChar char="v"/>
            </a:pPr>
            <a:r>
              <a:rPr lang="en-US" altLang="en-US" sz="2800" dirty="0" smtClean="0"/>
              <a:t>The </a:t>
            </a:r>
            <a:r>
              <a:rPr lang="en-US" altLang="en-US" sz="2800" dirty="0"/>
              <a:t>8 Wastes</a:t>
            </a:r>
          </a:p>
          <a:p>
            <a:pPr eaLnBrk="1" hangingPunct="1">
              <a:buFont typeface="Wingdings" pitchFamily="2" charset="2"/>
              <a:buChar char="v"/>
            </a:pPr>
            <a:r>
              <a:rPr lang="en-US" altLang="en-US" sz="2800" dirty="0"/>
              <a:t>Standard Work Exercise</a:t>
            </a:r>
          </a:p>
          <a:p>
            <a:pPr eaLnBrk="1" hangingPunct="1">
              <a:buFont typeface="Wingdings" pitchFamily="2" charset="2"/>
              <a:buChar char="v"/>
            </a:pPr>
            <a:r>
              <a:rPr lang="en-US" altLang="en-US" sz="2800" dirty="0"/>
              <a:t>Error Proofing</a:t>
            </a:r>
          </a:p>
          <a:p>
            <a:pPr eaLnBrk="1" hangingPunct="1">
              <a:buFont typeface="Wingdings" pitchFamily="2" charset="2"/>
              <a:buChar char="v"/>
            </a:pPr>
            <a:r>
              <a:rPr lang="en-US" altLang="en-US" sz="2800" dirty="0"/>
              <a:t>5S</a:t>
            </a:r>
          </a:p>
          <a:p>
            <a:pPr eaLnBrk="1" hangingPunct="1">
              <a:buFont typeface="Wingdings" pitchFamily="2" charset="2"/>
              <a:buChar char="v"/>
            </a:pPr>
            <a:r>
              <a:rPr lang="en-US" altLang="en-US" sz="2800" dirty="0"/>
              <a:t>Sustaining and Maintaining the Concepts</a:t>
            </a:r>
          </a:p>
          <a:p>
            <a:pPr eaLnBrk="1" hangingPunct="1">
              <a:buFont typeface="Wingdings" pitchFamily="2" charset="2"/>
              <a:buChar char="v"/>
            </a:pPr>
            <a:r>
              <a:rPr lang="en-US" altLang="en-US" sz="2800" dirty="0"/>
              <a:t>What will you do </a:t>
            </a:r>
            <a:r>
              <a:rPr lang="en-US" altLang="en-US" sz="2800" dirty="0" smtClean="0"/>
              <a:t>Monday</a:t>
            </a:r>
            <a:r>
              <a:rPr lang="en-US" altLang="en-US" sz="2800" dirty="0"/>
              <a:t>?</a:t>
            </a:r>
          </a:p>
        </p:txBody>
      </p:sp>
      <p:pic>
        <p:nvPicPr>
          <p:cNvPr id="29701" name="Group 5"/>
          <p:cNvPicPr>
            <a:picLocks noChangeArrowheads="1"/>
          </p:cNvPicPr>
          <p:nvPr/>
        </p:nvPicPr>
        <p:blipFill>
          <a:blip r:embed="rId3" cstate="screen">
            <a:extLst>
              <a:ext uri="{28A0092B-C50C-407E-A947-70E740481C1C}">
                <a14:useLocalDpi xmlns:a14="http://schemas.microsoft.com/office/drawing/2010/main" xmlns="" val="0"/>
              </a:ext>
            </a:extLst>
          </a:blip>
          <a:srcRect/>
          <a:stretch>
            <a:fillRect/>
          </a:stretch>
        </p:blipFill>
        <p:spPr bwMode="auto">
          <a:xfrm>
            <a:off x="8094663" y="5424488"/>
            <a:ext cx="1414462" cy="1798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9702" name="Slide Number Placeholder 3"/>
          <p:cNvSpPr>
            <a:spLocks noGrp="1"/>
          </p:cNvSpPr>
          <p:nvPr>
            <p:ph type="sldNum" sz="quarter" idx="12"/>
          </p:nvPr>
        </p:nvSpPr>
        <p:spPr bwMode="auto">
          <a:xfrm>
            <a:off x="0" y="6510338"/>
            <a:ext cx="588963" cy="2286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fld id="{CF6E05A7-4393-4727-88C1-053D13F633DA}" type="slidenum">
              <a:rPr lang="en-US" altLang="en-US" b="1"/>
              <a:pPr algn="ctr" eaLnBrk="1" hangingPunct="1"/>
              <a:t>26</a:t>
            </a:fld>
            <a:endParaRPr lang="en-US" altLang="en-US" b="1"/>
          </a:p>
        </p:txBody>
      </p:sp>
    </p:spTree>
  </p:cSld>
  <p:clrMapOvr>
    <a:masterClrMapping/>
  </p:clrMapOvr>
  <p:transition>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626" name="Straight Connector 3"/>
          <p:cNvCxnSpPr>
            <a:cxnSpLocks noChangeShapeType="1"/>
          </p:cNvCxnSpPr>
          <p:nvPr/>
        </p:nvCxnSpPr>
        <p:spPr bwMode="auto">
          <a:xfrm>
            <a:off x="0" y="841375"/>
            <a:ext cx="9144000" cy="17463"/>
          </a:xfrm>
          <a:prstGeom prst="line">
            <a:avLst/>
          </a:prstGeom>
          <a:noFill/>
          <a:ln w="38100">
            <a:solidFill>
              <a:schemeClr val="accent1"/>
            </a:solidFill>
            <a:round/>
            <a:headEnd/>
            <a:tailEnd/>
          </a:ln>
          <a:effectLst>
            <a:outerShdw dist="228601" dir="2700000" sy="89999" rotWithShape="0">
              <a:srgbClr val="808080">
                <a:alpha val="25499"/>
              </a:srgbClr>
            </a:outerShdw>
          </a:effectLst>
        </p:spPr>
      </p:cxnSp>
      <p:pic>
        <p:nvPicPr>
          <p:cNvPr id="30723" name="Group 5"/>
          <p:cNvPicPr>
            <a:picLocks noChangeArrowheads="1"/>
          </p:cNvPicPr>
          <p:nvPr/>
        </p:nvPicPr>
        <p:blipFill>
          <a:blip r:embed="rId3" cstate="screen">
            <a:extLst>
              <a:ext uri="{28A0092B-C50C-407E-A947-70E740481C1C}">
                <a14:useLocalDpi xmlns:a14="http://schemas.microsoft.com/office/drawing/2010/main" xmlns="" val="0"/>
              </a:ext>
            </a:extLst>
          </a:blip>
          <a:srcRect/>
          <a:stretch>
            <a:fillRect/>
          </a:stretch>
        </p:blipFill>
        <p:spPr bwMode="auto">
          <a:xfrm>
            <a:off x="8094663" y="5424488"/>
            <a:ext cx="1414462" cy="1798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24" name="TextBox 1"/>
          <p:cNvSpPr txBox="1">
            <a:spLocks noChangeArrowheads="1"/>
          </p:cNvSpPr>
          <p:nvPr/>
        </p:nvSpPr>
        <p:spPr bwMode="auto">
          <a:xfrm>
            <a:off x="125413" y="109538"/>
            <a:ext cx="9018587" cy="692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3900" b="1">
                <a:cs typeface="Arial" pitchFamily="34" charset="0"/>
              </a:rPr>
              <a:t>The 8 Wastes</a:t>
            </a:r>
          </a:p>
        </p:txBody>
      </p:sp>
      <p:sp>
        <p:nvSpPr>
          <p:cNvPr id="6" name="Content Placeholder 2"/>
          <p:cNvSpPr txBox="1">
            <a:spLocks/>
          </p:cNvSpPr>
          <p:nvPr/>
        </p:nvSpPr>
        <p:spPr>
          <a:xfrm>
            <a:off x="739721" y="1082999"/>
            <a:ext cx="8042276" cy="5267739"/>
          </a:xfrm>
          <a:prstGeom prst="rect">
            <a:avLst/>
          </a:prstGeom>
          <a:extLst/>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marL="342900" indent="-342900" defTabSz="457200" eaLnBrk="0" hangingPunct="0">
              <a:spcBef>
                <a:spcPct val="20000"/>
              </a:spcBef>
              <a:buClr>
                <a:srgbClr val="0000CC"/>
              </a:buClr>
              <a:buFont typeface="Arial" charset="0"/>
              <a:buChar char="•"/>
              <a:defRPr/>
            </a:pPr>
            <a:r>
              <a:rPr lang="en-US" sz="2000" dirty="0"/>
              <a:t>VA  =  Value-Added</a:t>
            </a:r>
          </a:p>
          <a:p>
            <a:pPr marL="742950" lvl="1" indent="-285750" defTabSz="457200" eaLnBrk="0" hangingPunct="0">
              <a:spcBef>
                <a:spcPct val="20000"/>
              </a:spcBef>
              <a:buClr>
                <a:srgbClr val="0000CC"/>
              </a:buClr>
              <a:buFont typeface="Arial" charset="0"/>
              <a:buChar char="–"/>
              <a:defRPr/>
            </a:pPr>
            <a:r>
              <a:rPr lang="en-US" sz="2000" dirty="0"/>
              <a:t>Any time someone is working on something that has a direct impact on producing the product or providing the service to the customer.</a:t>
            </a:r>
          </a:p>
          <a:p>
            <a:pPr marL="342900" indent="-342900" defTabSz="457200" eaLnBrk="0" hangingPunct="0">
              <a:spcBef>
                <a:spcPct val="20000"/>
              </a:spcBef>
              <a:buClr>
                <a:srgbClr val="0000CC"/>
              </a:buClr>
              <a:buFont typeface="Arial" charset="0"/>
              <a:buChar char="•"/>
              <a:defRPr/>
            </a:pPr>
            <a:r>
              <a:rPr lang="en-US" sz="2000" dirty="0"/>
              <a:t>NVA  =  Non-Value-Added</a:t>
            </a:r>
          </a:p>
          <a:p>
            <a:pPr marL="742950" lvl="1" indent="-285750" defTabSz="457200" eaLnBrk="0" hangingPunct="0">
              <a:spcBef>
                <a:spcPct val="20000"/>
              </a:spcBef>
              <a:buClr>
                <a:srgbClr val="0000CC"/>
              </a:buClr>
              <a:buFont typeface="Arial" charset="0"/>
              <a:buChar char="–"/>
              <a:defRPr/>
            </a:pPr>
            <a:r>
              <a:rPr lang="en-US" sz="2000" dirty="0"/>
              <a:t>Any activities that are performed, but do not contribute to the product or service being produced (i.e. waiting, searching for something, etc --- basically, The 8 Wastes)</a:t>
            </a:r>
          </a:p>
          <a:p>
            <a:pPr marL="342900" indent="-342900" defTabSz="457200" eaLnBrk="0" hangingPunct="0">
              <a:spcBef>
                <a:spcPct val="20000"/>
              </a:spcBef>
              <a:buClr>
                <a:srgbClr val="0000CC"/>
              </a:buClr>
              <a:buFont typeface="Arial" charset="0"/>
              <a:buChar char="•"/>
              <a:defRPr/>
            </a:pPr>
            <a:r>
              <a:rPr lang="en-US" sz="2000" dirty="0"/>
              <a:t>NVA-R  = Non-Value-Added but Required </a:t>
            </a:r>
          </a:p>
          <a:p>
            <a:pPr marL="742950" lvl="1" indent="-285750" defTabSz="457200" eaLnBrk="0" hangingPunct="0">
              <a:spcBef>
                <a:spcPct val="20000"/>
              </a:spcBef>
              <a:buClr>
                <a:srgbClr val="0000CC"/>
              </a:buClr>
              <a:buFont typeface="Arial" charset="0"/>
              <a:buChar char="–"/>
              <a:defRPr/>
            </a:pPr>
            <a:r>
              <a:rPr lang="en-US" sz="2000" dirty="0"/>
              <a:t>These are activities that do not contribute directly to the product or service, but are absolutely necessary and typically cannot be removed from the process, but could still be improved in some way.  (i.e. waiting for paint to dry before the next coat, most management functions(!), moving a patient from ER to X-Ray)</a:t>
            </a:r>
          </a:p>
          <a:p>
            <a:pPr marL="742950" lvl="1" indent="-285750" defTabSz="457200" eaLnBrk="0" hangingPunct="0">
              <a:spcBef>
                <a:spcPct val="20000"/>
              </a:spcBef>
              <a:buClr>
                <a:srgbClr val="0000CC"/>
              </a:buClr>
              <a:buFont typeface="Arial" charset="0"/>
              <a:buChar char="–"/>
              <a:defRPr/>
            </a:pPr>
            <a:r>
              <a:rPr lang="en-US" sz="2000" dirty="0"/>
              <a:t>Also called ‘necessary non value added’</a:t>
            </a:r>
          </a:p>
        </p:txBody>
      </p:sp>
      <p:sp>
        <p:nvSpPr>
          <p:cNvPr id="30726" name="TextBox 6"/>
          <p:cNvSpPr txBox="1">
            <a:spLocks noChangeArrowheads="1"/>
          </p:cNvSpPr>
          <p:nvPr/>
        </p:nvSpPr>
        <p:spPr bwMode="auto">
          <a:xfrm rot="-5400000">
            <a:off x="-2149474" y="3227387"/>
            <a:ext cx="5378450"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r>
              <a:rPr lang="en-US" altLang="en-US" b="1" u="sng"/>
              <a:t>ALL</a:t>
            </a:r>
            <a:r>
              <a:rPr lang="en-US" altLang="en-US"/>
              <a:t> activities can be improved --- even if they are </a:t>
            </a:r>
          </a:p>
          <a:p>
            <a:pPr algn="ctr" eaLnBrk="1" hangingPunct="1"/>
            <a:r>
              <a:rPr lang="en-US" altLang="en-US"/>
              <a:t>value-added – it is usually a question of priority,</a:t>
            </a:r>
          </a:p>
          <a:p>
            <a:pPr algn="ctr" eaLnBrk="1" hangingPunct="1"/>
            <a:r>
              <a:rPr lang="en-US" altLang="en-US"/>
              <a:t>impact or resources available.</a:t>
            </a:r>
          </a:p>
        </p:txBody>
      </p:sp>
      <p:sp>
        <p:nvSpPr>
          <p:cNvPr id="30727" name="Slide Number Placeholder 3"/>
          <p:cNvSpPr>
            <a:spLocks noGrp="1"/>
          </p:cNvSpPr>
          <p:nvPr>
            <p:ph type="sldNum" sz="quarter" idx="12"/>
          </p:nvPr>
        </p:nvSpPr>
        <p:spPr bwMode="auto">
          <a:xfrm>
            <a:off x="0" y="6510338"/>
            <a:ext cx="588963" cy="2286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fld id="{40F4DA95-B78C-429C-94B5-DDA00BC6A1F4}" type="slidenum">
              <a:rPr lang="en-US" altLang="en-US" b="1"/>
              <a:pPr algn="ctr" eaLnBrk="1" hangingPunct="1"/>
              <a:t>27</a:t>
            </a:fld>
            <a:endParaRPr lang="en-US" altLang="en-US" b="1"/>
          </a:p>
        </p:txBody>
      </p:sp>
    </p:spTree>
  </p:cSld>
  <p:clrMapOvr>
    <a:masterClrMapping/>
  </p:clrMapOvr>
  <p:transition>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222258" y="1234636"/>
            <a:ext cx="8718544" cy="611108"/>
          </a:xfrm>
        </p:spPr>
        <p:txBody>
          <a:bodyPr/>
          <a:lstStyle/>
          <a:p>
            <a:pPr>
              <a:defRPr/>
            </a:pPr>
            <a:r>
              <a:rPr lang="en-US" sz="2800" b="0" dirty="0" smtClean="0">
                <a:solidFill>
                  <a:schemeClr val="tx1"/>
                </a:solidFill>
                <a:latin typeface="Arial" pitchFamily="34" charset="0"/>
                <a:cs typeface="Arial" pitchFamily="34" charset="0"/>
              </a:rPr>
              <a:t>GRAPHIC OF ANY TYPICAL VALUE STREAM</a:t>
            </a:r>
          </a:p>
        </p:txBody>
      </p:sp>
      <p:sp>
        <p:nvSpPr>
          <p:cNvPr id="8208" name="Rectangle 16"/>
          <p:cNvSpPr>
            <a:spLocks noChangeArrowheads="1"/>
          </p:cNvSpPr>
          <p:nvPr/>
        </p:nvSpPr>
        <p:spPr bwMode="auto">
          <a:xfrm>
            <a:off x="511175" y="4329642"/>
            <a:ext cx="3187700" cy="1443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lgn="ctr">
                <a:solidFill>
                  <a:srgbClr val="000000"/>
                </a:solidFill>
                <a:miter lim="800000"/>
                <a:headEnd/>
                <a:tailEnd/>
              </a14:hiddenLine>
            </a:ext>
          </a:extLst>
        </p:spPr>
        <p:txBody>
          <a:bodyPr wrap="none" lIns="90475" tIns="44444" rIns="90475" bIns="44444"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a:spcBef>
                <a:spcPct val="20000"/>
              </a:spcBef>
              <a:buClr>
                <a:srgbClr val="FF9900"/>
              </a:buClr>
              <a:buSzPct val="100000"/>
              <a:buFont typeface="Monotype Sorts"/>
              <a:buNone/>
            </a:pPr>
            <a:r>
              <a:rPr lang="en-US" altLang="en-US" sz="2800" dirty="0"/>
              <a:t>Typically </a:t>
            </a:r>
            <a:r>
              <a:rPr lang="en-US" altLang="en-US" sz="2800" dirty="0" smtClean="0"/>
              <a:t>95</a:t>
            </a:r>
            <a:r>
              <a:rPr lang="en-US" altLang="en-US" sz="2800" dirty="0"/>
              <a:t>% of </a:t>
            </a:r>
          </a:p>
          <a:p>
            <a:pPr algn="ctr">
              <a:spcBef>
                <a:spcPct val="20000"/>
              </a:spcBef>
              <a:buClr>
                <a:srgbClr val="FF9900"/>
              </a:buClr>
              <a:buSzPct val="100000"/>
              <a:buFont typeface="Monotype Sorts"/>
              <a:buNone/>
            </a:pPr>
            <a:r>
              <a:rPr lang="en-US" altLang="en-US" sz="2800" dirty="0"/>
              <a:t>a process is </a:t>
            </a:r>
          </a:p>
          <a:p>
            <a:pPr algn="ctr">
              <a:spcBef>
                <a:spcPct val="20000"/>
              </a:spcBef>
              <a:buClr>
                <a:srgbClr val="FF9900"/>
              </a:buClr>
              <a:buSzPct val="100000"/>
              <a:buFont typeface="Monotype Sorts"/>
              <a:buNone/>
            </a:pPr>
            <a:r>
              <a:rPr lang="en-US" altLang="en-US" sz="2800" dirty="0"/>
              <a:t>Non-Value Added!</a:t>
            </a:r>
          </a:p>
        </p:txBody>
      </p:sp>
      <p:sp>
        <p:nvSpPr>
          <p:cNvPr id="31749" name="TextBox 1"/>
          <p:cNvSpPr txBox="1">
            <a:spLocks noChangeArrowheads="1"/>
          </p:cNvSpPr>
          <p:nvPr/>
        </p:nvSpPr>
        <p:spPr bwMode="auto">
          <a:xfrm>
            <a:off x="125413" y="109538"/>
            <a:ext cx="9018587" cy="692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3900" b="1">
                <a:cs typeface="Arial" pitchFamily="34" charset="0"/>
              </a:rPr>
              <a:t>The 8 Wastes</a:t>
            </a:r>
          </a:p>
        </p:txBody>
      </p:sp>
      <p:sp>
        <p:nvSpPr>
          <p:cNvPr id="31750" name="Slide Number Placeholder 3"/>
          <p:cNvSpPr>
            <a:spLocks noGrp="1"/>
          </p:cNvSpPr>
          <p:nvPr>
            <p:ph type="sldNum" sz="quarter" idx="12"/>
          </p:nvPr>
        </p:nvSpPr>
        <p:spPr bwMode="auto">
          <a:xfrm>
            <a:off x="0" y="6510338"/>
            <a:ext cx="588963" cy="2286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fld id="{3655CF5A-A9D9-44A4-85D6-957DCA11A762}" type="slidenum">
              <a:rPr lang="en-US" altLang="en-US" b="1">
                <a:cs typeface="Arial" pitchFamily="34" charset="0"/>
              </a:rPr>
              <a:pPr algn="ctr" eaLnBrk="1" hangingPunct="1"/>
              <a:t>28</a:t>
            </a:fld>
            <a:endParaRPr lang="en-US" altLang="en-US" b="1" dirty="0">
              <a:cs typeface="Arial" pitchFamily="34" charset="0"/>
            </a:endParaRPr>
          </a:p>
        </p:txBody>
      </p:sp>
      <p:sp>
        <p:nvSpPr>
          <p:cNvPr id="19" name="Rectangle 18"/>
          <p:cNvSpPr/>
          <p:nvPr/>
        </p:nvSpPr>
        <p:spPr>
          <a:xfrm>
            <a:off x="321733" y="3115733"/>
            <a:ext cx="6849534" cy="626534"/>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7171277" y="3115727"/>
            <a:ext cx="406400" cy="626534"/>
          </a:xfrm>
          <a:prstGeom prst="rect">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Left Brace 21"/>
          <p:cNvSpPr/>
          <p:nvPr/>
        </p:nvSpPr>
        <p:spPr>
          <a:xfrm rot="5400000">
            <a:off x="3429001" y="-694268"/>
            <a:ext cx="592667" cy="684107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Rectangle 2"/>
          <p:cNvSpPr txBox="1">
            <a:spLocks noChangeArrowheads="1"/>
          </p:cNvSpPr>
          <p:nvPr/>
        </p:nvSpPr>
        <p:spPr>
          <a:xfrm>
            <a:off x="315390" y="1971226"/>
            <a:ext cx="1953678" cy="357107"/>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all" spc="0" normalizeH="0" baseline="0" noProof="0" dirty="0" smtClean="0">
                <a:ln w="500">
                  <a:solidFill>
                    <a:schemeClr val="tx2">
                      <a:shade val="20000"/>
                      <a:satMod val="120000"/>
                    </a:schemeClr>
                  </a:solidFill>
                </a:ln>
                <a:solidFill>
                  <a:schemeClr val="tx1"/>
                </a:solidFill>
                <a:effectLst/>
                <a:uLnTx/>
                <a:uFillTx/>
                <a:latin typeface="Arial" pitchFamily="34" charset="0"/>
                <a:ea typeface="MS PGothic" pitchFamily="34" charset="-128"/>
                <a:cs typeface="Arial" pitchFamily="34" charset="0"/>
              </a:rPr>
              <a:t>NON</a:t>
            </a:r>
            <a:r>
              <a:rPr kumimoji="0" lang="en-US" sz="1200" b="0" i="0" u="none" strike="noStrike" kern="1200" cap="all" spc="0" normalizeH="0" noProof="0" dirty="0" smtClean="0">
                <a:ln w="500">
                  <a:solidFill>
                    <a:schemeClr val="tx2">
                      <a:shade val="20000"/>
                      <a:satMod val="120000"/>
                    </a:schemeClr>
                  </a:solidFill>
                </a:ln>
                <a:solidFill>
                  <a:schemeClr val="tx1"/>
                </a:solidFill>
                <a:effectLst/>
                <a:uLnTx/>
                <a:uFillTx/>
                <a:latin typeface="Arial" pitchFamily="34" charset="0"/>
                <a:ea typeface="MS PGothic" pitchFamily="34" charset="-128"/>
                <a:cs typeface="Arial" pitchFamily="34" charset="0"/>
              </a:rPr>
              <a:t> VALUE ADDED</a:t>
            </a:r>
            <a:endParaRPr kumimoji="0" lang="en-US" sz="1200" b="0" i="0" u="none" strike="noStrike" kern="1200" cap="all" spc="0" normalizeH="0" baseline="0" noProof="0" dirty="0" smtClean="0">
              <a:ln w="500">
                <a:solidFill>
                  <a:schemeClr val="tx2">
                    <a:shade val="20000"/>
                    <a:satMod val="120000"/>
                  </a:schemeClr>
                </a:solidFill>
              </a:ln>
              <a:solidFill>
                <a:schemeClr val="tx1"/>
              </a:solidFill>
              <a:effectLst/>
              <a:uLnTx/>
              <a:uFillTx/>
              <a:latin typeface="Arial" pitchFamily="34" charset="0"/>
              <a:ea typeface="MS PGothic" pitchFamily="34" charset="-128"/>
              <a:cs typeface="Arial" pitchFamily="34" charset="0"/>
            </a:endParaRPr>
          </a:p>
        </p:txBody>
      </p:sp>
      <p:sp>
        <p:nvSpPr>
          <p:cNvPr id="24" name="Rectangle 2"/>
          <p:cNvSpPr txBox="1">
            <a:spLocks noChangeArrowheads="1"/>
          </p:cNvSpPr>
          <p:nvPr/>
        </p:nvSpPr>
        <p:spPr>
          <a:xfrm>
            <a:off x="6775467" y="2072818"/>
            <a:ext cx="1953678" cy="357107"/>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all" spc="0" normalizeH="0" noProof="0" dirty="0" smtClean="0">
                <a:ln w="500">
                  <a:solidFill>
                    <a:schemeClr val="tx2">
                      <a:shade val="20000"/>
                      <a:satMod val="120000"/>
                    </a:schemeClr>
                  </a:solidFill>
                </a:ln>
                <a:solidFill>
                  <a:schemeClr val="tx1"/>
                </a:solidFill>
                <a:effectLst/>
                <a:uLnTx/>
                <a:uFillTx/>
                <a:latin typeface="Arial" pitchFamily="34" charset="0"/>
                <a:ea typeface="MS PGothic" pitchFamily="34" charset="-128"/>
                <a:cs typeface="Arial" pitchFamily="34" charset="0"/>
              </a:rPr>
              <a:t>VALUE ADDED</a:t>
            </a:r>
            <a:endParaRPr kumimoji="0" lang="en-US" sz="1200" b="0" i="0" u="none" strike="noStrike" kern="1200" cap="all" spc="0" normalizeH="0" baseline="0" noProof="0" dirty="0" smtClean="0">
              <a:ln w="500">
                <a:solidFill>
                  <a:schemeClr val="tx2">
                    <a:shade val="20000"/>
                    <a:satMod val="120000"/>
                  </a:schemeClr>
                </a:solidFill>
              </a:ln>
              <a:solidFill>
                <a:schemeClr val="tx1"/>
              </a:solidFill>
              <a:effectLst/>
              <a:uLnTx/>
              <a:uFillTx/>
              <a:latin typeface="Arial" pitchFamily="34" charset="0"/>
              <a:ea typeface="MS PGothic" pitchFamily="34" charset="-128"/>
              <a:cs typeface="Arial" pitchFamily="34" charset="0"/>
            </a:endParaRPr>
          </a:p>
        </p:txBody>
      </p:sp>
      <p:sp>
        <p:nvSpPr>
          <p:cNvPr id="25" name="Left Brace 24"/>
          <p:cNvSpPr/>
          <p:nvPr/>
        </p:nvSpPr>
        <p:spPr>
          <a:xfrm rot="5400000">
            <a:off x="7061207" y="2523056"/>
            <a:ext cx="592667" cy="40641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Rectangle 16"/>
          <p:cNvSpPr>
            <a:spLocks noChangeArrowheads="1"/>
          </p:cNvSpPr>
          <p:nvPr/>
        </p:nvSpPr>
        <p:spPr bwMode="auto">
          <a:xfrm>
            <a:off x="4625983" y="4321169"/>
            <a:ext cx="3187700" cy="1443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lgn="ctr">
                <a:solidFill>
                  <a:srgbClr val="000000"/>
                </a:solidFill>
                <a:miter lim="800000"/>
                <a:headEnd/>
                <a:tailEnd/>
              </a14:hiddenLine>
            </a:ext>
          </a:extLst>
        </p:spPr>
        <p:txBody>
          <a:bodyPr wrap="none" lIns="90475" tIns="44444" rIns="90475" bIns="44444"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a:spcBef>
                <a:spcPct val="20000"/>
              </a:spcBef>
              <a:buClr>
                <a:srgbClr val="FF9900"/>
              </a:buClr>
              <a:buSzPct val="100000"/>
              <a:buFont typeface="Monotype Sorts"/>
              <a:buNone/>
            </a:pPr>
            <a:r>
              <a:rPr lang="en-US" altLang="en-US" sz="2800" u="sng" dirty="0" smtClean="0"/>
              <a:t>SO WHY DO WE </a:t>
            </a:r>
          </a:p>
          <a:p>
            <a:pPr algn="ctr">
              <a:spcBef>
                <a:spcPct val="20000"/>
              </a:spcBef>
              <a:buClr>
                <a:srgbClr val="FF9900"/>
              </a:buClr>
              <a:buSzPct val="100000"/>
              <a:buFont typeface="Monotype Sorts"/>
              <a:buNone/>
            </a:pPr>
            <a:r>
              <a:rPr lang="en-US" altLang="en-US" sz="2800" u="sng" dirty="0" smtClean="0"/>
              <a:t>FOCUS HERE?</a:t>
            </a:r>
            <a:endParaRPr lang="en-US" altLang="en-US" sz="2800" u="sng" dirty="0"/>
          </a:p>
        </p:txBody>
      </p:sp>
      <p:sp>
        <p:nvSpPr>
          <p:cNvPr id="27" name="Striped Right Arrow 26"/>
          <p:cNvSpPr/>
          <p:nvPr/>
        </p:nvSpPr>
        <p:spPr>
          <a:xfrm rot="17790997">
            <a:off x="6765532" y="3998245"/>
            <a:ext cx="769409" cy="317354"/>
          </a:xfrm>
          <a:prstGeom prst="stripedRightArrow">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grpId="0" nodeType="clickEffect">
                                  <p:stCondLst>
                                    <p:cond delay="0"/>
                                  </p:stCondLst>
                                  <p:childTnLst>
                                    <p:animScale>
                                      <p:cBhvr>
                                        <p:cTn id="6" dur="2000" fill="hold"/>
                                        <p:tgtEl>
                                          <p:spTgt spid="8208"/>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grpId="0" nodeType="clickEffect">
                                  <p:stCondLst>
                                    <p:cond delay="0"/>
                                  </p:stCondLst>
                                  <p:childTnLst>
                                    <p:animScale>
                                      <p:cBhvr>
                                        <p:cTn id="10" dur="2000" fill="hold"/>
                                        <p:tgtEl>
                                          <p:spTgt spid="2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8"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441325" y="2520950"/>
            <a:ext cx="2759075"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endParaRPr lang="en-US" altLang="en-US" sz="2800">
              <a:solidFill>
                <a:schemeClr val="tx2"/>
              </a:solidFill>
              <a:cs typeface="Arial" pitchFamily="34" charset="0"/>
            </a:endParaRPr>
          </a:p>
        </p:txBody>
      </p:sp>
      <p:sp>
        <p:nvSpPr>
          <p:cNvPr id="33799" name="WordArt 7"/>
          <p:cNvSpPr>
            <a:spLocks noChangeArrowheads="1" noChangeShapeType="1" noTextEdit="1"/>
          </p:cNvSpPr>
          <p:nvPr/>
        </p:nvSpPr>
        <p:spPr bwMode="auto">
          <a:xfrm>
            <a:off x="457200" y="1054100"/>
            <a:ext cx="1676400" cy="5461000"/>
          </a:xfrm>
          <a:prstGeom prst="rect">
            <a:avLst/>
          </a:prstGeom>
        </p:spPr>
        <p:txBody>
          <a:bodyPr wrap="none" fromWordArt="1">
            <a:prstTxWarp prst="textPlain">
              <a:avLst>
                <a:gd name="adj" fmla="val 51819"/>
              </a:avLst>
            </a:prstTxWarp>
          </a:bodyPr>
          <a:lstStyle/>
          <a:p>
            <a:pPr algn="ctr"/>
            <a:r>
              <a:rPr lang="en-US" sz="3600" kern="10" dirty="0" smtClean="0">
                <a:ln w="9525">
                  <a:solidFill>
                    <a:srgbClr val="000000"/>
                  </a:solidFill>
                  <a:round/>
                  <a:headEnd/>
                  <a:tailEnd/>
                </a:ln>
                <a:solidFill>
                  <a:srgbClr val="92D050"/>
                </a:solidFill>
                <a:effectLst>
                  <a:outerShdw dist="35921" dir="2700000" algn="ctr" rotWithShape="0">
                    <a:schemeClr val="tx1"/>
                  </a:outerShdw>
                </a:effectLst>
                <a:latin typeface="Arial"/>
                <a:cs typeface="Arial"/>
              </a:rPr>
              <a:t>D</a:t>
            </a:r>
          </a:p>
          <a:p>
            <a:pPr algn="ctr"/>
            <a:r>
              <a:rPr lang="en-US" sz="3600" kern="10" dirty="0" smtClean="0">
                <a:ln w="9525">
                  <a:solidFill>
                    <a:srgbClr val="000000"/>
                  </a:solidFill>
                  <a:round/>
                  <a:headEnd/>
                  <a:tailEnd/>
                </a:ln>
                <a:solidFill>
                  <a:srgbClr val="92D050"/>
                </a:solidFill>
                <a:effectLst>
                  <a:outerShdw dist="35921" dir="2700000" algn="ctr" rotWithShape="0">
                    <a:schemeClr val="tx1"/>
                  </a:outerShdw>
                </a:effectLst>
                <a:latin typeface="Arial"/>
                <a:cs typeface="Arial"/>
              </a:rPr>
              <a:t>O</a:t>
            </a:r>
          </a:p>
          <a:p>
            <a:pPr algn="ctr"/>
            <a:r>
              <a:rPr lang="en-US" sz="3600" kern="10" dirty="0" smtClean="0">
                <a:ln w="9525">
                  <a:solidFill>
                    <a:srgbClr val="000000"/>
                  </a:solidFill>
                  <a:round/>
                  <a:headEnd/>
                  <a:tailEnd/>
                </a:ln>
                <a:solidFill>
                  <a:srgbClr val="92D050"/>
                </a:solidFill>
                <a:effectLst>
                  <a:outerShdw dist="35921" dir="2700000" algn="ctr" rotWithShape="0">
                    <a:schemeClr val="tx1"/>
                  </a:outerShdw>
                </a:effectLst>
                <a:latin typeface="Arial"/>
                <a:cs typeface="Arial"/>
              </a:rPr>
              <a:t>W</a:t>
            </a:r>
          </a:p>
          <a:p>
            <a:pPr algn="ctr"/>
            <a:r>
              <a:rPr lang="en-US" sz="3600" kern="10" dirty="0" smtClean="0">
                <a:ln w="9525">
                  <a:solidFill>
                    <a:srgbClr val="000000"/>
                  </a:solidFill>
                  <a:round/>
                  <a:headEnd/>
                  <a:tailEnd/>
                </a:ln>
                <a:solidFill>
                  <a:srgbClr val="92D050"/>
                </a:solidFill>
                <a:effectLst>
                  <a:outerShdw dist="35921" dir="2700000" algn="ctr" rotWithShape="0">
                    <a:schemeClr val="tx1"/>
                  </a:outerShdw>
                </a:effectLst>
                <a:latin typeface="Arial"/>
                <a:cs typeface="Arial"/>
              </a:rPr>
              <a:t>N</a:t>
            </a:r>
          </a:p>
          <a:p>
            <a:pPr algn="ctr"/>
            <a:r>
              <a:rPr lang="en-US" sz="3600" kern="10" dirty="0" smtClean="0">
                <a:ln w="9525">
                  <a:solidFill>
                    <a:srgbClr val="000000"/>
                  </a:solidFill>
                  <a:round/>
                  <a:headEnd/>
                  <a:tailEnd/>
                </a:ln>
                <a:solidFill>
                  <a:srgbClr val="92D050"/>
                </a:solidFill>
                <a:effectLst>
                  <a:outerShdw dist="35921" dir="2700000" algn="ctr" rotWithShape="0">
                    <a:schemeClr val="tx1"/>
                  </a:outerShdw>
                </a:effectLst>
                <a:latin typeface="Arial"/>
                <a:cs typeface="Arial"/>
              </a:rPr>
              <a:t>T</a:t>
            </a:r>
          </a:p>
          <a:p>
            <a:pPr algn="ctr"/>
            <a:r>
              <a:rPr lang="en-US" sz="3600" kern="10" dirty="0" smtClean="0">
                <a:ln w="9525">
                  <a:solidFill>
                    <a:srgbClr val="000000"/>
                  </a:solidFill>
                  <a:round/>
                  <a:headEnd/>
                  <a:tailEnd/>
                </a:ln>
                <a:solidFill>
                  <a:srgbClr val="92D050"/>
                </a:solidFill>
                <a:effectLst>
                  <a:outerShdw dist="35921" dir="2700000" algn="ctr" rotWithShape="0">
                    <a:schemeClr val="tx1"/>
                  </a:outerShdw>
                </a:effectLst>
                <a:latin typeface="Arial"/>
                <a:cs typeface="Arial"/>
              </a:rPr>
              <a:t>I</a:t>
            </a:r>
          </a:p>
          <a:p>
            <a:pPr algn="ctr"/>
            <a:r>
              <a:rPr lang="en-US" sz="3600" kern="10" dirty="0" smtClean="0">
                <a:ln w="9525">
                  <a:solidFill>
                    <a:srgbClr val="000000"/>
                  </a:solidFill>
                  <a:round/>
                  <a:headEnd/>
                  <a:tailEnd/>
                </a:ln>
                <a:solidFill>
                  <a:srgbClr val="92D050"/>
                </a:solidFill>
                <a:effectLst>
                  <a:outerShdw dist="35921" dir="2700000" algn="ctr" rotWithShape="0">
                    <a:schemeClr val="tx1"/>
                  </a:outerShdw>
                </a:effectLst>
                <a:latin typeface="Arial"/>
                <a:cs typeface="Arial"/>
              </a:rPr>
              <a:t>m</a:t>
            </a:r>
          </a:p>
          <a:p>
            <a:pPr algn="ctr"/>
            <a:r>
              <a:rPr lang="en-US" sz="3600" kern="10" dirty="0" smtClean="0">
                <a:ln w="9525">
                  <a:solidFill>
                    <a:srgbClr val="000000"/>
                  </a:solidFill>
                  <a:round/>
                  <a:headEnd/>
                  <a:tailEnd/>
                </a:ln>
                <a:solidFill>
                  <a:srgbClr val="92D050"/>
                </a:solidFill>
                <a:effectLst>
                  <a:outerShdw dist="35921" dir="2700000" algn="ctr" rotWithShape="0">
                    <a:schemeClr val="tx1"/>
                  </a:outerShdw>
                </a:effectLst>
                <a:latin typeface="Arial"/>
                <a:cs typeface="Arial"/>
              </a:rPr>
              <a:t>e</a:t>
            </a:r>
          </a:p>
        </p:txBody>
      </p:sp>
      <p:sp>
        <p:nvSpPr>
          <p:cNvPr id="33800" name="WordArt 8"/>
          <p:cNvSpPr>
            <a:spLocks noChangeArrowheads="1" noChangeShapeType="1" noTextEdit="1"/>
          </p:cNvSpPr>
          <p:nvPr/>
        </p:nvSpPr>
        <p:spPr bwMode="auto">
          <a:xfrm>
            <a:off x="457200" y="2633663"/>
            <a:ext cx="533400" cy="685800"/>
          </a:xfrm>
          <a:prstGeom prst="rect">
            <a:avLst/>
          </a:prstGeom>
        </p:spPr>
        <p:txBody>
          <a:bodyPr wrap="none" fromWordArt="1">
            <a:prstTxWarp prst="textPlain">
              <a:avLst>
                <a:gd name="adj" fmla="val 50000"/>
              </a:avLst>
            </a:prstTxWarp>
          </a:bodyPr>
          <a:lstStyle/>
          <a:p>
            <a:pPr algn="ctr"/>
            <a:endParaRPr lang="en-US" sz="3600" kern="10" dirty="0">
              <a:ln w="9525">
                <a:solidFill>
                  <a:srgbClr val="000000"/>
                </a:solidFill>
                <a:round/>
                <a:headEnd/>
                <a:tailEnd/>
              </a:ln>
              <a:solidFill>
                <a:srgbClr val="66CCFF"/>
              </a:solidFill>
              <a:effectLst>
                <a:outerShdw dist="35921" dir="2700000" algn="ctr" rotWithShape="0">
                  <a:schemeClr val="tx1"/>
                </a:outerShdw>
              </a:effectLst>
              <a:latin typeface="Arial"/>
              <a:cs typeface="Arial"/>
            </a:endParaRPr>
          </a:p>
        </p:txBody>
      </p:sp>
      <p:sp>
        <p:nvSpPr>
          <p:cNvPr id="33806" name="TextBox 1"/>
          <p:cNvSpPr txBox="1">
            <a:spLocks noChangeArrowheads="1"/>
          </p:cNvSpPr>
          <p:nvPr/>
        </p:nvSpPr>
        <p:spPr bwMode="auto">
          <a:xfrm>
            <a:off x="125413" y="109538"/>
            <a:ext cx="9018587" cy="692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3900" b="1">
                <a:cs typeface="Arial" pitchFamily="34" charset="0"/>
              </a:rPr>
              <a:t>The 8 Wastes</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1"/>
          <p:cNvSpPr txBox="1">
            <a:spLocks noChangeArrowheads="1"/>
          </p:cNvSpPr>
          <p:nvPr/>
        </p:nvSpPr>
        <p:spPr bwMode="auto">
          <a:xfrm>
            <a:off x="125413" y="109538"/>
            <a:ext cx="7478712"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4000" b="1">
                <a:cs typeface="Arial" pitchFamily="34" charset="0"/>
              </a:rPr>
              <a:t>Introductions</a:t>
            </a:r>
          </a:p>
        </p:txBody>
      </p:sp>
      <p:sp>
        <p:nvSpPr>
          <p:cNvPr id="13315" name="Rectangle 3"/>
          <p:cNvSpPr txBox="1">
            <a:spLocks noChangeArrowheads="1"/>
          </p:cNvSpPr>
          <p:nvPr/>
        </p:nvSpPr>
        <p:spPr bwMode="auto">
          <a:xfrm>
            <a:off x="1109663" y="1724025"/>
            <a:ext cx="7010400" cy="284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defTabSz="457200" eaLnBrk="0" hangingPunct="0">
              <a:defRPr>
                <a:solidFill>
                  <a:schemeClr val="tx1"/>
                </a:solidFill>
                <a:latin typeface="Arial" pitchFamily="34" charset="0"/>
                <a:ea typeface="MS PGothic" pitchFamily="34" charset="-128"/>
              </a:defRPr>
            </a:lvl1pPr>
            <a:lvl2pPr marL="742950" indent="-285750" defTabSz="457200" eaLnBrk="0" hangingPunct="0">
              <a:defRPr>
                <a:solidFill>
                  <a:schemeClr val="tx1"/>
                </a:solidFill>
                <a:latin typeface="Arial" pitchFamily="34" charset="0"/>
                <a:ea typeface="MS PGothic" pitchFamily="34" charset="-128"/>
              </a:defRPr>
            </a:lvl2pPr>
            <a:lvl3pPr marL="1143000" indent="-228600" defTabSz="457200" eaLnBrk="0" hangingPunct="0">
              <a:defRPr>
                <a:solidFill>
                  <a:schemeClr val="tx1"/>
                </a:solidFill>
                <a:latin typeface="Arial" pitchFamily="34" charset="0"/>
                <a:ea typeface="MS PGothic" pitchFamily="34" charset="-128"/>
              </a:defRPr>
            </a:lvl3pPr>
            <a:lvl4pPr marL="1600200" indent="-228600" defTabSz="457200" eaLnBrk="0" hangingPunct="0">
              <a:defRPr>
                <a:solidFill>
                  <a:schemeClr val="tx1"/>
                </a:solidFill>
                <a:latin typeface="Arial" pitchFamily="34" charset="0"/>
                <a:ea typeface="MS PGothic" pitchFamily="34" charset="-128"/>
              </a:defRPr>
            </a:lvl4pPr>
            <a:lvl5pPr marL="2057400" indent="-228600" defTabSz="4572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a:spcBef>
                <a:spcPct val="20000"/>
              </a:spcBef>
              <a:buClr>
                <a:schemeClr val="tx1"/>
              </a:buClr>
              <a:buFont typeface="Wingdings" pitchFamily="2" charset="2"/>
              <a:buChar char="v"/>
            </a:pPr>
            <a:r>
              <a:rPr lang="en-US" altLang="en-US" sz="2800">
                <a:cs typeface="Arial" pitchFamily="34" charset="0"/>
              </a:rPr>
              <a:t>Name</a:t>
            </a:r>
          </a:p>
          <a:p>
            <a:pPr>
              <a:spcBef>
                <a:spcPct val="20000"/>
              </a:spcBef>
              <a:buClr>
                <a:schemeClr val="tx1"/>
              </a:buClr>
              <a:buFont typeface="Wingdings" pitchFamily="2" charset="2"/>
              <a:buChar char="v"/>
            </a:pPr>
            <a:r>
              <a:rPr lang="en-US" altLang="en-US" sz="2800">
                <a:cs typeface="Arial" pitchFamily="34" charset="0"/>
              </a:rPr>
              <a:t>Title/Job</a:t>
            </a:r>
          </a:p>
          <a:p>
            <a:pPr>
              <a:spcBef>
                <a:spcPct val="20000"/>
              </a:spcBef>
              <a:buClr>
                <a:schemeClr val="tx1"/>
              </a:buClr>
              <a:buFont typeface="Wingdings" pitchFamily="2" charset="2"/>
              <a:buChar char="v"/>
            </a:pPr>
            <a:r>
              <a:rPr lang="en-US" altLang="en-US" sz="2800">
                <a:cs typeface="Arial" pitchFamily="34" charset="0"/>
              </a:rPr>
              <a:t>Knowledge or/Experience in Lean?</a:t>
            </a:r>
          </a:p>
          <a:p>
            <a:pPr>
              <a:spcBef>
                <a:spcPct val="20000"/>
              </a:spcBef>
              <a:buClr>
                <a:schemeClr val="tx1"/>
              </a:buClr>
              <a:buFont typeface="Wingdings" pitchFamily="2" charset="2"/>
              <a:buChar char="v"/>
            </a:pPr>
            <a:r>
              <a:rPr lang="en-US" altLang="en-US" sz="2800">
                <a:cs typeface="Arial" pitchFamily="34" charset="0"/>
              </a:rPr>
              <a:t>Expectations for the class</a:t>
            </a:r>
          </a:p>
        </p:txBody>
      </p:sp>
      <p:sp>
        <p:nvSpPr>
          <p:cNvPr id="13316" name="Slide Number Placeholder 3"/>
          <p:cNvSpPr>
            <a:spLocks noGrp="1"/>
          </p:cNvSpPr>
          <p:nvPr>
            <p:ph type="sldNum" sz="quarter" idx="12"/>
          </p:nvPr>
        </p:nvSpPr>
        <p:spPr bwMode="auto">
          <a:xfrm>
            <a:off x="0" y="6510338"/>
            <a:ext cx="588963" cy="2286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fld id="{4670A023-0A22-47E6-A674-B6FFD81E4EC5}" type="slidenum">
              <a:rPr lang="en-US" altLang="en-US" b="1"/>
              <a:pPr algn="ctr" eaLnBrk="1" hangingPunct="1"/>
              <a:t>3</a:t>
            </a:fld>
            <a:endParaRPr lang="en-US" altLang="en-US" b="1"/>
          </a:p>
        </p:txBody>
      </p:sp>
    </p:spTree>
  </p:cSld>
  <p:clrMapOvr>
    <a:masterClrMapping/>
  </p:clrMapOvr>
  <p:transition>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441325" y="2520950"/>
            <a:ext cx="2759075"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endParaRPr lang="en-US" altLang="en-US" sz="2800">
              <a:solidFill>
                <a:schemeClr val="tx2"/>
              </a:solidFill>
              <a:cs typeface="Arial" pitchFamily="34" charset="0"/>
            </a:endParaRPr>
          </a:p>
        </p:txBody>
      </p:sp>
      <p:sp>
        <p:nvSpPr>
          <p:cNvPr id="11267" name="Rectangle 3"/>
          <p:cNvSpPr>
            <a:spLocks noChangeArrowheads="1"/>
          </p:cNvSpPr>
          <p:nvPr/>
        </p:nvSpPr>
        <p:spPr bwMode="auto">
          <a:xfrm>
            <a:off x="1219200" y="2524125"/>
            <a:ext cx="7391400" cy="1477963"/>
          </a:xfrm>
          <a:prstGeom prst="rect">
            <a:avLst/>
          </a:prstGeom>
          <a:noFill/>
          <a:ln w="9525">
            <a:noFill/>
            <a:miter lim="800000"/>
            <a:headEnd/>
            <a:tailEnd/>
          </a:ln>
          <a:effectLst/>
        </p:spPr>
        <p:txBody>
          <a:bodyPr>
            <a:spAutoFit/>
          </a:bodyPr>
          <a:lstStyle/>
          <a:p>
            <a:pPr>
              <a:defRPr/>
            </a:pPr>
            <a:r>
              <a:rPr lang="en-US" sz="1500" dirty="0">
                <a:solidFill>
                  <a:schemeClr val="tx2"/>
                </a:solidFill>
                <a:ea typeface="Verdana" pitchFamily="34" charset="0"/>
                <a:cs typeface="Arial" pitchFamily="34" charset="0"/>
              </a:rPr>
              <a:t>For </a:t>
            </a:r>
            <a:r>
              <a:rPr lang="en-US" sz="1500" b="1" u="sng" dirty="0">
                <a:solidFill>
                  <a:schemeClr val="tx2"/>
                </a:solidFill>
                <a:ea typeface="Verdana" pitchFamily="34" charset="0"/>
                <a:cs typeface="Arial" pitchFamily="34" charset="0"/>
              </a:rPr>
              <a:t>overproduction</a:t>
            </a:r>
            <a:r>
              <a:rPr lang="en-US" sz="1500" dirty="0">
                <a:solidFill>
                  <a:schemeClr val="tx2"/>
                </a:solidFill>
                <a:ea typeface="Verdana" pitchFamily="34" charset="0"/>
                <a:cs typeface="Arial" pitchFamily="34" charset="0"/>
              </a:rPr>
              <a:t> or unnecessary service waste ask:</a:t>
            </a:r>
          </a:p>
          <a:p>
            <a:pPr marL="285750" indent="-285750">
              <a:buClr>
                <a:srgbClr val="0000CC"/>
              </a:buClr>
              <a:buFont typeface="Arial" pitchFamily="34" charset="0"/>
              <a:buChar char="•"/>
              <a:defRPr/>
            </a:pPr>
            <a:r>
              <a:rPr lang="en-US" sz="1500" dirty="0">
                <a:solidFill>
                  <a:schemeClr val="tx2"/>
                </a:solidFill>
                <a:ea typeface="Verdana" pitchFamily="34" charset="0"/>
                <a:cs typeface="Arial" pitchFamily="34" charset="0"/>
              </a:rPr>
              <a:t>Are we producing more reports than needed?</a:t>
            </a:r>
          </a:p>
          <a:p>
            <a:pPr marL="285750" indent="-285750">
              <a:buClr>
                <a:srgbClr val="0000CC"/>
              </a:buClr>
              <a:buFont typeface="Arial" pitchFamily="34" charset="0"/>
              <a:buChar char="•"/>
              <a:defRPr/>
            </a:pPr>
            <a:r>
              <a:rPr lang="en-US" sz="1500" dirty="0">
                <a:solidFill>
                  <a:schemeClr val="tx2"/>
                </a:solidFill>
                <a:ea typeface="Verdana" pitchFamily="34" charset="0"/>
                <a:cs typeface="Arial" pitchFamily="34" charset="0"/>
              </a:rPr>
              <a:t>Are we making more extra copies than needed?</a:t>
            </a:r>
          </a:p>
          <a:p>
            <a:pPr marL="285750" indent="-285750">
              <a:buClr>
                <a:srgbClr val="0000CC"/>
              </a:buClr>
              <a:buFont typeface="Arial" pitchFamily="34" charset="0"/>
              <a:buChar char="•"/>
              <a:defRPr/>
            </a:pPr>
            <a:r>
              <a:rPr lang="en-US" sz="1500" dirty="0">
                <a:solidFill>
                  <a:schemeClr val="tx2"/>
                </a:solidFill>
                <a:ea typeface="Verdana" pitchFamily="34" charset="0"/>
                <a:cs typeface="Arial" pitchFamily="34" charset="0"/>
              </a:rPr>
              <a:t>Are we printing, faxing, e-mailing more than what is needed?</a:t>
            </a:r>
          </a:p>
          <a:p>
            <a:pPr marL="285750" indent="-285750">
              <a:buClr>
                <a:srgbClr val="0000CC"/>
              </a:buClr>
              <a:buFont typeface="Arial" pitchFamily="34" charset="0"/>
              <a:buChar char="•"/>
              <a:defRPr/>
            </a:pPr>
            <a:r>
              <a:rPr lang="en-US" sz="1500" dirty="0">
                <a:solidFill>
                  <a:schemeClr val="tx2"/>
                </a:solidFill>
                <a:ea typeface="Verdana" pitchFamily="34" charset="0"/>
                <a:cs typeface="Arial" pitchFamily="34" charset="0"/>
              </a:rPr>
              <a:t>Are we entering repetitive information on multiple work documents or forms?</a:t>
            </a:r>
          </a:p>
          <a:p>
            <a:pPr marL="285750" indent="-285750">
              <a:buClr>
                <a:srgbClr val="0000CC"/>
              </a:buClr>
              <a:buFont typeface="Arial" pitchFamily="34" charset="0"/>
              <a:buChar char="•"/>
              <a:defRPr/>
            </a:pPr>
            <a:r>
              <a:rPr lang="en-US" sz="1500" dirty="0">
                <a:solidFill>
                  <a:schemeClr val="tx2"/>
                </a:solidFill>
                <a:ea typeface="Verdana" pitchFamily="34" charset="0"/>
                <a:cs typeface="Arial" pitchFamily="34" charset="0"/>
              </a:rPr>
              <a:t>Are we ordering more services than what is required by the customer?</a:t>
            </a:r>
          </a:p>
        </p:txBody>
      </p:sp>
      <p:sp>
        <p:nvSpPr>
          <p:cNvPr id="11268" name="Rectangle 4"/>
          <p:cNvSpPr>
            <a:spLocks noChangeArrowheads="1"/>
          </p:cNvSpPr>
          <p:nvPr/>
        </p:nvSpPr>
        <p:spPr bwMode="auto">
          <a:xfrm>
            <a:off x="1219200" y="4268788"/>
            <a:ext cx="7391400" cy="1477962"/>
          </a:xfrm>
          <a:prstGeom prst="rect">
            <a:avLst/>
          </a:prstGeom>
          <a:noFill/>
          <a:ln w="9525">
            <a:noFill/>
            <a:miter lim="800000"/>
            <a:headEnd/>
            <a:tailEnd/>
          </a:ln>
          <a:effectLst/>
        </p:spPr>
        <p:txBody>
          <a:bodyPr>
            <a:spAutoFit/>
          </a:bodyPr>
          <a:lstStyle/>
          <a:p>
            <a:pPr>
              <a:defRPr/>
            </a:pPr>
            <a:r>
              <a:rPr lang="en-US" sz="1500" dirty="0">
                <a:solidFill>
                  <a:schemeClr val="tx2"/>
                </a:solidFill>
                <a:ea typeface="Verdana" pitchFamily="34" charset="0"/>
                <a:cs typeface="Arial" pitchFamily="34" charset="0"/>
              </a:rPr>
              <a:t>For </a:t>
            </a:r>
            <a:r>
              <a:rPr lang="en-US" sz="1500" b="1" u="sng" dirty="0">
                <a:solidFill>
                  <a:schemeClr val="tx2"/>
                </a:solidFill>
                <a:ea typeface="Verdana" pitchFamily="34" charset="0"/>
                <a:cs typeface="Arial" pitchFamily="34" charset="0"/>
              </a:rPr>
              <a:t>waiting</a:t>
            </a:r>
            <a:r>
              <a:rPr lang="en-US" sz="1500" dirty="0">
                <a:solidFill>
                  <a:schemeClr val="tx2"/>
                </a:solidFill>
                <a:ea typeface="Verdana" pitchFamily="34" charset="0"/>
                <a:cs typeface="Arial" pitchFamily="34" charset="0"/>
              </a:rPr>
              <a:t> waste ask:</a:t>
            </a:r>
          </a:p>
          <a:p>
            <a:pPr marL="285750" indent="-285750">
              <a:buClr>
                <a:srgbClr val="0000CC"/>
              </a:buClr>
              <a:buFont typeface="Arial" pitchFamily="34" charset="0"/>
              <a:buChar char="•"/>
              <a:defRPr/>
            </a:pPr>
            <a:r>
              <a:rPr lang="en-US" sz="1500" dirty="0">
                <a:solidFill>
                  <a:schemeClr val="tx2"/>
                </a:solidFill>
                <a:ea typeface="Verdana" pitchFamily="34" charset="0"/>
                <a:cs typeface="Arial" pitchFamily="34" charset="0"/>
              </a:rPr>
              <a:t>Are there excessive signatures or approvals required?</a:t>
            </a:r>
          </a:p>
          <a:p>
            <a:pPr marL="285750" indent="-285750">
              <a:buClr>
                <a:srgbClr val="0000CC"/>
              </a:buClr>
              <a:buFont typeface="Arial" pitchFamily="34" charset="0"/>
              <a:buChar char="•"/>
              <a:defRPr/>
            </a:pPr>
            <a:r>
              <a:rPr lang="en-US" sz="1500" dirty="0">
                <a:solidFill>
                  <a:schemeClr val="tx2"/>
                </a:solidFill>
                <a:ea typeface="Verdana" pitchFamily="34" charset="0"/>
                <a:cs typeface="Arial" pitchFamily="34" charset="0"/>
              </a:rPr>
              <a:t>Is there too much dependency on others to complete a task?</a:t>
            </a:r>
          </a:p>
          <a:p>
            <a:pPr marL="285750" indent="-285750">
              <a:buClr>
                <a:srgbClr val="0000CC"/>
              </a:buClr>
              <a:buFont typeface="Arial" pitchFamily="34" charset="0"/>
              <a:buChar char="•"/>
              <a:defRPr/>
            </a:pPr>
            <a:r>
              <a:rPr lang="en-US" sz="1500" dirty="0">
                <a:solidFill>
                  <a:schemeClr val="tx2"/>
                </a:solidFill>
                <a:ea typeface="Verdana" pitchFamily="34" charset="0"/>
                <a:cs typeface="Arial" pitchFamily="34" charset="0"/>
              </a:rPr>
              <a:t>Are there delays in receiving information?</a:t>
            </a:r>
          </a:p>
          <a:p>
            <a:pPr marL="285750" indent="-285750">
              <a:buClr>
                <a:srgbClr val="0000CC"/>
              </a:buClr>
              <a:buFont typeface="Arial" pitchFamily="34" charset="0"/>
              <a:buChar char="•"/>
              <a:defRPr/>
            </a:pPr>
            <a:r>
              <a:rPr lang="en-US" sz="1500" dirty="0">
                <a:solidFill>
                  <a:schemeClr val="tx2"/>
                </a:solidFill>
                <a:ea typeface="Verdana" pitchFamily="34" charset="0"/>
                <a:cs typeface="Arial" pitchFamily="34" charset="0"/>
              </a:rPr>
              <a:t>Are there computer program version problems causing delays?</a:t>
            </a:r>
          </a:p>
          <a:p>
            <a:pPr marL="285750" indent="-285750">
              <a:buClr>
                <a:srgbClr val="0000CC"/>
              </a:buClr>
              <a:buFont typeface="Arial" pitchFamily="34" charset="0"/>
              <a:buChar char="•"/>
              <a:defRPr/>
            </a:pPr>
            <a:r>
              <a:rPr lang="en-US" sz="1500" dirty="0">
                <a:solidFill>
                  <a:schemeClr val="tx2"/>
                </a:solidFill>
                <a:ea typeface="Verdana" pitchFamily="34" charset="0"/>
                <a:cs typeface="Arial" pitchFamily="34" charset="0"/>
              </a:rPr>
              <a:t>Are there cross-departmental resource commitments issues?</a:t>
            </a:r>
          </a:p>
        </p:txBody>
      </p:sp>
      <p:sp>
        <p:nvSpPr>
          <p:cNvPr id="11269" name="Rectangle 5"/>
          <p:cNvSpPr>
            <a:spLocks noChangeArrowheads="1"/>
          </p:cNvSpPr>
          <p:nvPr/>
        </p:nvSpPr>
        <p:spPr bwMode="auto">
          <a:xfrm>
            <a:off x="1219200" y="966788"/>
            <a:ext cx="7391400" cy="1477962"/>
          </a:xfrm>
          <a:prstGeom prst="rect">
            <a:avLst/>
          </a:prstGeom>
          <a:noFill/>
          <a:ln w="9525">
            <a:noFill/>
            <a:miter lim="800000"/>
            <a:headEnd/>
            <a:tailEnd/>
          </a:ln>
          <a:effectLst/>
        </p:spPr>
        <p:txBody>
          <a:bodyPr>
            <a:spAutoFit/>
          </a:bodyPr>
          <a:lstStyle/>
          <a:p>
            <a:pPr>
              <a:defRPr/>
            </a:pPr>
            <a:r>
              <a:rPr lang="en-US" sz="1500" dirty="0">
                <a:solidFill>
                  <a:schemeClr val="tx2"/>
                </a:solidFill>
                <a:ea typeface="Verdana" pitchFamily="34" charset="0"/>
                <a:cs typeface="Arial" pitchFamily="34" charset="0"/>
              </a:rPr>
              <a:t>For</a:t>
            </a:r>
            <a:r>
              <a:rPr lang="en-US" sz="1500" b="1" dirty="0">
                <a:solidFill>
                  <a:schemeClr val="tx2"/>
                </a:solidFill>
                <a:ea typeface="Verdana" pitchFamily="34" charset="0"/>
                <a:cs typeface="Arial" pitchFamily="34" charset="0"/>
              </a:rPr>
              <a:t> </a:t>
            </a:r>
            <a:r>
              <a:rPr lang="en-US" sz="1500" b="1" u="sng" dirty="0">
                <a:solidFill>
                  <a:schemeClr val="tx2"/>
                </a:solidFill>
                <a:ea typeface="Verdana" pitchFamily="34" charset="0"/>
                <a:cs typeface="Arial" pitchFamily="34" charset="0"/>
              </a:rPr>
              <a:t>defect</a:t>
            </a:r>
            <a:r>
              <a:rPr lang="en-US" sz="1500" b="1" dirty="0">
                <a:solidFill>
                  <a:schemeClr val="tx2"/>
                </a:solidFill>
                <a:ea typeface="Verdana" pitchFamily="34" charset="0"/>
                <a:cs typeface="Arial" pitchFamily="34" charset="0"/>
              </a:rPr>
              <a:t> </a:t>
            </a:r>
            <a:r>
              <a:rPr lang="en-US" sz="1500" dirty="0">
                <a:solidFill>
                  <a:schemeClr val="tx2"/>
                </a:solidFill>
                <a:ea typeface="Verdana" pitchFamily="34" charset="0"/>
                <a:cs typeface="Arial" pitchFamily="34" charset="0"/>
              </a:rPr>
              <a:t>waste ask:</a:t>
            </a:r>
          </a:p>
          <a:p>
            <a:pPr marL="285750" indent="-285750">
              <a:buClr>
                <a:srgbClr val="0000CC"/>
              </a:buClr>
              <a:buFont typeface="Arial" pitchFamily="34" charset="0"/>
              <a:buChar char="•"/>
              <a:defRPr/>
            </a:pPr>
            <a:r>
              <a:rPr lang="en-US" sz="1500" dirty="0">
                <a:solidFill>
                  <a:schemeClr val="tx2"/>
                </a:solidFill>
                <a:ea typeface="Verdana" pitchFamily="34" charset="0"/>
                <a:cs typeface="Arial" pitchFamily="34" charset="0"/>
              </a:rPr>
              <a:t>Do we have data entry errors?</a:t>
            </a:r>
          </a:p>
          <a:p>
            <a:pPr marL="285750" indent="-285750">
              <a:buClr>
                <a:srgbClr val="0000CC"/>
              </a:buClr>
              <a:buFont typeface="Arial" pitchFamily="34" charset="0"/>
              <a:buChar char="•"/>
              <a:defRPr/>
            </a:pPr>
            <a:r>
              <a:rPr lang="en-US" sz="1500" dirty="0">
                <a:solidFill>
                  <a:schemeClr val="tx2"/>
                </a:solidFill>
                <a:ea typeface="Verdana" pitchFamily="34" charset="0"/>
                <a:cs typeface="Arial" pitchFamily="34" charset="0"/>
              </a:rPr>
              <a:t>Do we have pricing, quoting, billing,  or coding errors?</a:t>
            </a:r>
          </a:p>
          <a:p>
            <a:pPr marL="285750" indent="-285750">
              <a:buClr>
                <a:srgbClr val="0000CC"/>
              </a:buClr>
              <a:buFont typeface="Arial" pitchFamily="34" charset="0"/>
              <a:buChar char="•"/>
              <a:defRPr/>
            </a:pPr>
            <a:r>
              <a:rPr lang="en-US" sz="1500" dirty="0">
                <a:solidFill>
                  <a:schemeClr val="tx2"/>
                </a:solidFill>
                <a:ea typeface="Verdana" pitchFamily="34" charset="0"/>
                <a:cs typeface="Arial" pitchFamily="34" charset="0"/>
              </a:rPr>
              <a:t>Do we forwarding partial documentation to the next process?</a:t>
            </a:r>
          </a:p>
          <a:p>
            <a:pPr marL="285750" indent="-285750">
              <a:buClr>
                <a:srgbClr val="0000CC"/>
              </a:buClr>
              <a:buFont typeface="Arial" pitchFamily="34" charset="0"/>
              <a:buChar char="•"/>
              <a:defRPr/>
            </a:pPr>
            <a:r>
              <a:rPr lang="en-US" sz="1500" dirty="0">
                <a:solidFill>
                  <a:schemeClr val="tx2"/>
                </a:solidFill>
                <a:ea typeface="Verdana" pitchFamily="34" charset="0"/>
                <a:cs typeface="Arial" pitchFamily="34" charset="0"/>
              </a:rPr>
              <a:t>Do we ever loose files or records?</a:t>
            </a:r>
          </a:p>
          <a:p>
            <a:pPr marL="285750" indent="-285750">
              <a:buClr>
                <a:srgbClr val="0000CC"/>
              </a:buClr>
              <a:buFont typeface="Arial" pitchFamily="34" charset="0"/>
              <a:buChar char="•"/>
              <a:defRPr/>
            </a:pPr>
            <a:r>
              <a:rPr lang="en-US" sz="1500" dirty="0">
                <a:solidFill>
                  <a:schemeClr val="tx2"/>
                </a:solidFill>
                <a:ea typeface="Verdana" pitchFamily="34" charset="0"/>
                <a:cs typeface="Arial" pitchFamily="34" charset="0"/>
              </a:rPr>
              <a:t>Do we ever encounter incorrect information on a document?</a:t>
            </a:r>
          </a:p>
        </p:txBody>
      </p:sp>
      <p:sp>
        <p:nvSpPr>
          <p:cNvPr id="33798" name="Rectangle 6"/>
          <p:cNvSpPr>
            <a:spLocks noChangeArrowheads="1"/>
          </p:cNvSpPr>
          <p:nvPr/>
        </p:nvSpPr>
        <p:spPr bwMode="auto">
          <a:xfrm>
            <a:off x="1219200" y="5845175"/>
            <a:ext cx="7391400"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1500">
                <a:solidFill>
                  <a:schemeClr val="tx2"/>
                </a:solidFill>
                <a:cs typeface="Arial" pitchFamily="34" charset="0"/>
              </a:rPr>
              <a:t>For the </a:t>
            </a:r>
            <a:r>
              <a:rPr lang="en-US" altLang="en-US" sz="1500" b="1" u="sng">
                <a:solidFill>
                  <a:schemeClr val="tx2"/>
                </a:solidFill>
                <a:cs typeface="Arial" pitchFamily="34" charset="0"/>
              </a:rPr>
              <a:t>non- or under-utilization</a:t>
            </a:r>
            <a:r>
              <a:rPr lang="en-US" altLang="en-US" sz="1500">
                <a:solidFill>
                  <a:schemeClr val="tx2"/>
                </a:solidFill>
                <a:cs typeface="Arial" pitchFamily="34" charset="0"/>
              </a:rPr>
              <a:t> of people ask:</a:t>
            </a:r>
          </a:p>
          <a:p>
            <a:pPr eaLnBrk="1" hangingPunct="1">
              <a:buClr>
                <a:srgbClr val="0000CC"/>
              </a:buClr>
              <a:buSzPct val="75000"/>
              <a:buFontTx/>
              <a:buChar char="•"/>
            </a:pPr>
            <a:r>
              <a:rPr lang="en-US" altLang="en-US" sz="1500">
                <a:solidFill>
                  <a:schemeClr val="tx2"/>
                </a:solidFill>
                <a:cs typeface="Arial" pitchFamily="34" charset="0"/>
              </a:rPr>
              <a:t>  Are we in positions we were trained to do?</a:t>
            </a:r>
          </a:p>
          <a:p>
            <a:pPr eaLnBrk="1" hangingPunct="1">
              <a:buClr>
                <a:srgbClr val="0000CC"/>
              </a:buClr>
              <a:buSzPct val="75000"/>
              <a:buFontTx/>
              <a:buChar char="•"/>
            </a:pPr>
            <a:r>
              <a:rPr lang="en-US" altLang="en-US" sz="1500">
                <a:solidFill>
                  <a:schemeClr val="tx2"/>
                </a:solidFill>
                <a:cs typeface="Arial" pitchFamily="34" charset="0"/>
              </a:rPr>
              <a:t>  Can we assist other areas when work is slow in an area?</a:t>
            </a:r>
          </a:p>
          <a:p>
            <a:pPr eaLnBrk="1" hangingPunct="1">
              <a:buClr>
                <a:srgbClr val="0000CC"/>
              </a:buClr>
              <a:buSzPct val="75000"/>
              <a:buFontTx/>
              <a:buChar char="•"/>
            </a:pPr>
            <a:r>
              <a:rPr lang="en-US" altLang="en-US" sz="1500">
                <a:solidFill>
                  <a:schemeClr val="tx2"/>
                </a:solidFill>
                <a:cs typeface="Arial" pitchFamily="34" charset="0"/>
              </a:rPr>
              <a:t>  Can we be trained to do more within the organization?</a:t>
            </a:r>
          </a:p>
        </p:txBody>
      </p:sp>
      <p:sp>
        <p:nvSpPr>
          <p:cNvPr id="33799" name="WordArt 7"/>
          <p:cNvSpPr>
            <a:spLocks noChangeArrowheads="1" noChangeShapeType="1" noTextEdit="1"/>
          </p:cNvSpPr>
          <p:nvPr/>
        </p:nvSpPr>
        <p:spPr bwMode="auto">
          <a:xfrm>
            <a:off x="457200" y="1054100"/>
            <a:ext cx="533400" cy="6858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92D050"/>
                </a:solidFill>
                <a:effectLst>
                  <a:outerShdw dist="35921" dir="2700000" algn="ctr" rotWithShape="0">
                    <a:schemeClr val="tx1"/>
                  </a:outerShdw>
                </a:effectLst>
                <a:latin typeface="Arial"/>
                <a:cs typeface="Arial"/>
              </a:rPr>
              <a:t>D</a:t>
            </a:r>
          </a:p>
        </p:txBody>
      </p:sp>
      <p:sp>
        <p:nvSpPr>
          <p:cNvPr id="33800" name="WordArt 8"/>
          <p:cNvSpPr>
            <a:spLocks noChangeArrowheads="1" noChangeShapeType="1" noTextEdit="1"/>
          </p:cNvSpPr>
          <p:nvPr/>
        </p:nvSpPr>
        <p:spPr bwMode="auto">
          <a:xfrm>
            <a:off x="457200" y="2633663"/>
            <a:ext cx="533400" cy="6858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66CCFF"/>
                </a:solidFill>
                <a:effectLst>
                  <a:outerShdw dist="35921" dir="2700000" algn="ctr" rotWithShape="0">
                    <a:schemeClr val="tx1"/>
                  </a:outerShdw>
                </a:effectLst>
                <a:latin typeface="Arial"/>
                <a:cs typeface="Arial"/>
              </a:rPr>
              <a:t>O</a:t>
            </a:r>
          </a:p>
        </p:txBody>
      </p:sp>
      <p:sp>
        <p:nvSpPr>
          <p:cNvPr id="33801" name="WordArt 9"/>
          <p:cNvSpPr>
            <a:spLocks noChangeArrowheads="1" noChangeShapeType="1" noTextEdit="1"/>
          </p:cNvSpPr>
          <p:nvPr/>
        </p:nvSpPr>
        <p:spPr bwMode="auto">
          <a:xfrm>
            <a:off x="457200" y="4387850"/>
            <a:ext cx="533400" cy="6858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70C0"/>
                </a:solidFill>
                <a:effectLst>
                  <a:outerShdw dist="35921" dir="2700000" algn="ctr" rotWithShape="0">
                    <a:schemeClr val="tx1"/>
                  </a:outerShdw>
                </a:effectLst>
                <a:latin typeface="Arial"/>
                <a:cs typeface="Arial"/>
              </a:rPr>
              <a:t>W</a:t>
            </a:r>
          </a:p>
        </p:txBody>
      </p:sp>
      <p:sp>
        <p:nvSpPr>
          <p:cNvPr id="33802" name="WordArt 10"/>
          <p:cNvSpPr>
            <a:spLocks noChangeArrowheads="1" noChangeShapeType="1" noTextEdit="1"/>
          </p:cNvSpPr>
          <p:nvPr/>
        </p:nvSpPr>
        <p:spPr bwMode="auto">
          <a:xfrm>
            <a:off x="457200" y="5948363"/>
            <a:ext cx="533400" cy="6858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7030A0"/>
                </a:solidFill>
                <a:effectLst>
                  <a:outerShdw dist="35921" dir="2700000" algn="ctr" rotWithShape="0">
                    <a:schemeClr val="tx1"/>
                  </a:outerShdw>
                </a:effectLst>
                <a:latin typeface="Arial"/>
                <a:cs typeface="Arial"/>
              </a:rPr>
              <a:t>N</a:t>
            </a:r>
          </a:p>
        </p:txBody>
      </p:sp>
      <p:sp>
        <p:nvSpPr>
          <p:cNvPr id="33803" name="Line 11"/>
          <p:cNvSpPr>
            <a:spLocks noChangeShapeType="1"/>
          </p:cNvSpPr>
          <p:nvPr/>
        </p:nvSpPr>
        <p:spPr bwMode="auto">
          <a:xfrm>
            <a:off x="1371600" y="2436813"/>
            <a:ext cx="1676400" cy="0"/>
          </a:xfrm>
          <a:prstGeom prst="line">
            <a:avLst/>
          </a:prstGeom>
          <a:noFill/>
          <a:ln w="38100" cmpd="dbl">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3804" name="Line 12"/>
          <p:cNvSpPr>
            <a:spLocks noChangeShapeType="1"/>
          </p:cNvSpPr>
          <p:nvPr/>
        </p:nvSpPr>
        <p:spPr bwMode="auto">
          <a:xfrm>
            <a:off x="1371600" y="4251325"/>
            <a:ext cx="1676400" cy="0"/>
          </a:xfrm>
          <a:prstGeom prst="line">
            <a:avLst/>
          </a:prstGeom>
          <a:noFill/>
          <a:ln w="38100" cmpd="dbl">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3805" name="Line 13"/>
          <p:cNvSpPr>
            <a:spLocks noChangeShapeType="1"/>
          </p:cNvSpPr>
          <p:nvPr/>
        </p:nvSpPr>
        <p:spPr bwMode="auto">
          <a:xfrm>
            <a:off x="1371600" y="5754688"/>
            <a:ext cx="1676400" cy="0"/>
          </a:xfrm>
          <a:prstGeom prst="line">
            <a:avLst/>
          </a:prstGeom>
          <a:noFill/>
          <a:ln w="38100" cmpd="dbl">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3806" name="TextBox 1"/>
          <p:cNvSpPr txBox="1">
            <a:spLocks noChangeArrowheads="1"/>
          </p:cNvSpPr>
          <p:nvPr/>
        </p:nvSpPr>
        <p:spPr bwMode="auto">
          <a:xfrm>
            <a:off x="125413" y="109538"/>
            <a:ext cx="9018587" cy="692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3900" b="1">
                <a:cs typeface="Arial" pitchFamily="34" charset="0"/>
              </a:rPr>
              <a:t>The 8 Wastes</a:t>
            </a:r>
          </a:p>
        </p:txBody>
      </p:sp>
      <p:sp>
        <p:nvSpPr>
          <p:cNvPr id="33807" name="Slide Number Placeholder 3"/>
          <p:cNvSpPr>
            <a:spLocks noGrp="1"/>
          </p:cNvSpPr>
          <p:nvPr>
            <p:ph type="sldNum" sz="quarter" idx="12"/>
          </p:nvPr>
        </p:nvSpPr>
        <p:spPr bwMode="auto">
          <a:xfrm>
            <a:off x="0" y="6510338"/>
            <a:ext cx="588963" cy="2286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fld id="{8E9652F2-8FB3-485B-8BFC-ACBB42B3FEB4}" type="slidenum">
              <a:rPr lang="en-US" altLang="en-US" b="1">
                <a:cs typeface="Arial" pitchFamily="34" charset="0"/>
              </a:rPr>
              <a:pPr algn="ctr" eaLnBrk="1" hangingPunct="1"/>
              <a:t>30</a:t>
            </a:fld>
            <a:endParaRPr lang="en-US" altLang="en-US" b="1">
              <a:cs typeface="Arial" pitchFamily="34" charset="0"/>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1295400" y="1085850"/>
            <a:ext cx="7391400" cy="1016000"/>
          </a:xfrm>
          <a:prstGeom prst="rect">
            <a:avLst/>
          </a:prstGeom>
          <a:noFill/>
          <a:ln w="9525">
            <a:noFill/>
            <a:miter lim="800000"/>
            <a:headEnd/>
            <a:tailEnd/>
          </a:ln>
          <a:effectLst/>
        </p:spPr>
        <p:txBody>
          <a:bodyPr>
            <a:spAutoFit/>
          </a:bodyPr>
          <a:lstStyle/>
          <a:p>
            <a:pPr>
              <a:defRPr/>
            </a:pPr>
            <a:r>
              <a:rPr lang="en-US" sz="1500" b="1" dirty="0">
                <a:solidFill>
                  <a:schemeClr val="tx2"/>
                </a:solidFill>
                <a:ea typeface="Verdana" pitchFamily="34" charset="0"/>
                <a:cs typeface="Arial" pitchFamily="34" charset="0"/>
              </a:rPr>
              <a:t>For </a:t>
            </a:r>
            <a:r>
              <a:rPr lang="en-US" sz="1500" b="1" u="sng" dirty="0">
                <a:solidFill>
                  <a:schemeClr val="tx2"/>
                </a:solidFill>
                <a:ea typeface="Verdana" pitchFamily="34" charset="0"/>
                <a:cs typeface="Arial" pitchFamily="34" charset="0"/>
              </a:rPr>
              <a:t>transport</a:t>
            </a:r>
            <a:r>
              <a:rPr lang="en-US" sz="1500" b="1" dirty="0">
                <a:solidFill>
                  <a:schemeClr val="tx2"/>
                </a:solidFill>
                <a:ea typeface="Verdana" pitchFamily="34" charset="0"/>
                <a:cs typeface="Arial" pitchFamily="34" charset="0"/>
              </a:rPr>
              <a:t> waste ask:</a:t>
            </a:r>
          </a:p>
          <a:p>
            <a:pPr marL="285750" indent="-285750">
              <a:buClr>
                <a:srgbClr val="0000CC"/>
              </a:buClr>
              <a:buFont typeface="Arial" pitchFamily="34" charset="0"/>
              <a:buChar char="•"/>
              <a:defRPr/>
            </a:pPr>
            <a:r>
              <a:rPr lang="en-US" sz="1500" dirty="0">
                <a:solidFill>
                  <a:schemeClr val="tx2"/>
                </a:solidFill>
                <a:ea typeface="Verdana" pitchFamily="34" charset="0"/>
                <a:cs typeface="Arial" pitchFamily="34" charset="0"/>
              </a:rPr>
              <a:t>Are you delivering documents that are not required?</a:t>
            </a:r>
          </a:p>
          <a:p>
            <a:pPr marL="285750" indent="-285750">
              <a:buClr>
                <a:srgbClr val="0000CC"/>
              </a:buClr>
              <a:buFont typeface="Arial" pitchFamily="34" charset="0"/>
              <a:buChar char="•"/>
              <a:defRPr/>
            </a:pPr>
            <a:r>
              <a:rPr lang="en-US" sz="1500" dirty="0">
                <a:solidFill>
                  <a:schemeClr val="tx2"/>
                </a:solidFill>
                <a:ea typeface="Verdana" pitchFamily="34" charset="0"/>
                <a:cs typeface="Arial" pitchFamily="34" charset="0"/>
              </a:rPr>
              <a:t>Are you doing excessive filing of work documents?</a:t>
            </a:r>
          </a:p>
          <a:p>
            <a:pPr marL="285750" indent="-285750">
              <a:buClr>
                <a:srgbClr val="0000CC"/>
              </a:buClr>
              <a:buFont typeface="Arial" pitchFamily="34" charset="0"/>
              <a:buChar char="•"/>
              <a:defRPr/>
            </a:pPr>
            <a:r>
              <a:rPr lang="en-US" sz="1500" dirty="0">
                <a:solidFill>
                  <a:schemeClr val="tx2"/>
                </a:solidFill>
                <a:ea typeface="Verdana" pitchFamily="34" charset="0"/>
                <a:cs typeface="Arial" pitchFamily="34" charset="0"/>
              </a:rPr>
              <a:t>Do drivers/delivery people have to go back-n-forth?</a:t>
            </a:r>
          </a:p>
        </p:txBody>
      </p:sp>
      <p:sp>
        <p:nvSpPr>
          <p:cNvPr id="23555" name="Rectangle 3"/>
          <p:cNvSpPr>
            <a:spLocks noChangeArrowheads="1"/>
          </p:cNvSpPr>
          <p:nvPr/>
        </p:nvSpPr>
        <p:spPr bwMode="auto">
          <a:xfrm>
            <a:off x="1277938" y="2192338"/>
            <a:ext cx="7467600" cy="1476375"/>
          </a:xfrm>
          <a:prstGeom prst="rect">
            <a:avLst/>
          </a:prstGeom>
          <a:noFill/>
          <a:ln w="9525">
            <a:noFill/>
            <a:miter lim="800000"/>
            <a:headEnd/>
            <a:tailEnd/>
          </a:ln>
          <a:effectLst/>
        </p:spPr>
        <p:txBody>
          <a:bodyPr>
            <a:spAutoFit/>
          </a:bodyPr>
          <a:lstStyle/>
          <a:p>
            <a:pPr>
              <a:defRPr/>
            </a:pPr>
            <a:r>
              <a:rPr lang="en-US" sz="1500" dirty="0">
                <a:solidFill>
                  <a:schemeClr val="tx2"/>
                </a:solidFill>
                <a:ea typeface="Verdana" pitchFamily="34" charset="0"/>
                <a:cs typeface="Arial" pitchFamily="34" charset="0"/>
              </a:rPr>
              <a:t>For </a:t>
            </a:r>
            <a:r>
              <a:rPr lang="en-US" sz="1500" b="1" u="sng" dirty="0">
                <a:solidFill>
                  <a:schemeClr val="tx2"/>
                </a:solidFill>
                <a:ea typeface="Verdana" pitchFamily="34" charset="0"/>
                <a:cs typeface="Arial" pitchFamily="34" charset="0"/>
              </a:rPr>
              <a:t>inventory</a:t>
            </a:r>
            <a:r>
              <a:rPr lang="en-US" sz="1500" dirty="0">
                <a:solidFill>
                  <a:schemeClr val="tx2"/>
                </a:solidFill>
                <a:ea typeface="Verdana" pitchFamily="34" charset="0"/>
                <a:cs typeface="Arial" pitchFamily="34" charset="0"/>
              </a:rPr>
              <a:t> waste ask:</a:t>
            </a:r>
          </a:p>
          <a:p>
            <a:pPr marL="285750" indent="-285750">
              <a:buClr>
                <a:srgbClr val="0000CC"/>
              </a:buClr>
              <a:buFont typeface="Arial" pitchFamily="34" charset="0"/>
              <a:buChar char="•"/>
              <a:defRPr/>
            </a:pPr>
            <a:r>
              <a:rPr lang="en-US" sz="1500" dirty="0">
                <a:solidFill>
                  <a:schemeClr val="tx2"/>
                </a:solidFill>
                <a:ea typeface="Verdana" pitchFamily="34" charset="0"/>
                <a:cs typeface="Arial" pitchFamily="34" charset="0"/>
              </a:rPr>
              <a:t>Are files (or work) awaiting excessive signatures or approvals?</a:t>
            </a:r>
          </a:p>
          <a:p>
            <a:pPr marL="285750" indent="-285750">
              <a:buClr>
                <a:srgbClr val="0000CC"/>
              </a:buClr>
              <a:buFont typeface="Arial" pitchFamily="34" charset="0"/>
              <a:buChar char="•"/>
              <a:defRPr/>
            </a:pPr>
            <a:r>
              <a:rPr lang="en-US" sz="1500" dirty="0">
                <a:solidFill>
                  <a:schemeClr val="tx2"/>
                </a:solidFill>
                <a:ea typeface="Verdana" pitchFamily="34" charset="0"/>
                <a:cs typeface="Arial" pitchFamily="34" charset="0"/>
              </a:rPr>
              <a:t>Are files awaiting task completion by others?</a:t>
            </a:r>
          </a:p>
          <a:p>
            <a:pPr marL="285750" indent="-285750">
              <a:buClr>
                <a:srgbClr val="0000CC"/>
              </a:buClr>
              <a:buFont typeface="Arial" pitchFamily="34" charset="0"/>
              <a:buChar char="•"/>
              <a:defRPr/>
            </a:pPr>
            <a:r>
              <a:rPr lang="en-US" sz="1500" dirty="0">
                <a:solidFill>
                  <a:schemeClr val="tx2"/>
                </a:solidFill>
                <a:ea typeface="Verdana" pitchFamily="34" charset="0"/>
                <a:cs typeface="Arial" pitchFamily="34" charset="0"/>
              </a:rPr>
              <a:t>Are we purchasing excessive supplies of any kind?</a:t>
            </a:r>
          </a:p>
          <a:p>
            <a:pPr marL="285750" indent="-285750">
              <a:buClr>
                <a:srgbClr val="0000CC"/>
              </a:buClr>
              <a:buFont typeface="Arial" pitchFamily="34" charset="0"/>
              <a:buChar char="•"/>
              <a:defRPr/>
            </a:pPr>
            <a:r>
              <a:rPr lang="en-US" sz="1500" dirty="0">
                <a:solidFill>
                  <a:schemeClr val="tx2"/>
                </a:solidFill>
                <a:ea typeface="Verdana" pitchFamily="34" charset="0"/>
                <a:cs typeface="Arial" pitchFamily="34" charset="0"/>
              </a:rPr>
              <a:t>Do we have any obsolete files in the area?</a:t>
            </a:r>
          </a:p>
          <a:p>
            <a:pPr marL="285750" indent="-285750">
              <a:buClr>
                <a:srgbClr val="0000CC"/>
              </a:buClr>
              <a:buFont typeface="Arial" pitchFamily="34" charset="0"/>
              <a:buChar char="•"/>
              <a:defRPr/>
            </a:pPr>
            <a:r>
              <a:rPr lang="en-US" sz="1500" dirty="0">
                <a:solidFill>
                  <a:schemeClr val="tx2"/>
                </a:solidFill>
                <a:ea typeface="Verdana" pitchFamily="34" charset="0"/>
                <a:cs typeface="Arial" pitchFamily="34" charset="0"/>
              </a:rPr>
              <a:t>Do we have obsolete equipment in the area?</a:t>
            </a:r>
          </a:p>
        </p:txBody>
      </p:sp>
      <p:sp>
        <p:nvSpPr>
          <p:cNvPr id="23556" name="Rectangle 4"/>
          <p:cNvSpPr>
            <a:spLocks noChangeArrowheads="1"/>
          </p:cNvSpPr>
          <p:nvPr/>
        </p:nvSpPr>
        <p:spPr bwMode="auto">
          <a:xfrm>
            <a:off x="1295400" y="3822700"/>
            <a:ext cx="7391400" cy="1246188"/>
          </a:xfrm>
          <a:prstGeom prst="rect">
            <a:avLst/>
          </a:prstGeom>
          <a:noFill/>
          <a:ln w="9525">
            <a:noFill/>
            <a:miter lim="800000"/>
            <a:headEnd/>
            <a:tailEnd/>
          </a:ln>
          <a:effectLst/>
        </p:spPr>
        <p:txBody>
          <a:bodyPr>
            <a:spAutoFit/>
          </a:bodyPr>
          <a:lstStyle/>
          <a:p>
            <a:pPr>
              <a:defRPr/>
            </a:pPr>
            <a:r>
              <a:rPr lang="en-US" sz="1500" dirty="0">
                <a:solidFill>
                  <a:schemeClr val="tx2"/>
                </a:solidFill>
                <a:ea typeface="Verdana" pitchFamily="34" charset="0"/>
                <a:cs typeface="Arial" pitchFamily="34" charset="0"/>
              </a:rPr>
              <a:t>For </a:t>
            </a:r>
            <a:r>
              <a:rPr lang="en-US" sz="1500" b="1" u="sng" dirty="0">
                <a:solidFill>
                  <a:schemeClr val="tx2"/>
                </a:solidFill>
                <a:ea typeface="Verdana" pitchFamily="34" charset="0"/>
                <a:cs typeface="Arial" pitchFamily="34" charset="0"/>
              </a:rPr>
              <a:t>motion</a:t>
            </a:r>
            <a:r>
              <a:rPr lang="en-US" sz="1500" dirty="0">
                <a:solidFill>
                  <a:schemeClr val="tx2"/>
                </a:solidFill>
                <a:ea typeface="Verdana" pitchFamily="34" charset="0"/>
                <a:cs typeface="Arial" pitchFamily="34" charset="0"/>
              </a:rPr>
              <a:t> waste ask:</a:t>
            </a:r>
          </a:p>
          <a:p>
            <a:pPr marL="285750" indent="-285750">
              <a:buClr>
                <a:srgbClr val="0000CC"/>
              </a:buClr>
              <a:buFont typeface="Arial" pitchFamily="34" charset="0"/>
              <a:buChar char="•"/>
              <a:defRPr/>
            </a:pPr>
            <a:r>
              <a:rPr lang="en-US" sz="1500" dirty="0">
                <a:solidFill>
                  <a:schemeClr val="tx2"/>
                </a:solidFill>
                <a:ea typeface="Verdana" pitchFamily="34" charset="0"/>
                <a:cs typeface="Arial" pitchFamily="34" charset="0"/>
              </a:rPr>
              <a:t>Are you searching for computer files on your desktop?</a:t>
            </a:r>
          </a:p>
          <a:p>
            <a:pPr marL="285750" indent="-285750">
              <a:buClr>
                <a:srgbClr val="0000CC"/>
              </a:buClr>
              <a:buFont typeface="Arial" pitchFamily="34" charset="0"/>
              <a:buChar char="•"/>
              <a:defRPr/>
            </a:pPr>
            <a:r>
              <a:rPr lang="en-US" sz="1500" dirty="0">
                <a:solidFill>
                  <a:schemeClr val="tx2"/>
                </a:solidFill>
                <a:ea typeface="Verdana" pitchFamily="34" charset="0"/>
                <a:cs typeface="Arial" pitchFamily="34" charset="0"/>
              </a:rPr>
              <a:t>Are you searching for work documents (files) in cabinets and/or drawers?</a:t>
            </a:r>
          </a:p>
          <a:p>
            <a:pPr marL="285750" indent="-285750">
              <a:buClr>
                <a:srgbClr val="0000CC"/>
              </a:buClr>
              <a:buFont typeface="Arial" pitchFamily="34" charset="0"/>
              <a:buChar char="•"/>
              <a:defRPr/>
            </a:pPr>
            <a:r>
              <a:rPr lang="en-US" sz="1500" dirty="0">
                <a:solidFill>
                  <a:schemeClr val="tx2"/>
                </a:solidFill>
                <a:ea typeface="Verdana" pitchFamily="34" charset="0"/>
                <a:cs typeface="Arial" pitchFamily="34" charset="0"/>
              </a:rPr>
              <a:t>Are you constantly reviewing the same manuals for information?</a:t>
            </a:r>
          </a:p>
          <a:p>
            <a:pPr marL="285750" indent="-285750">
              <a:buClr>
                <a:srgbClr val="0000CC"/>
              </a:buClr>
              <a:buFont typeface="Arial" pitchFamily="34" charset="0"/>
              <a:buChar char="•"/>
              <a:defRPr/>
            </a:pPr>
            <a:r>
              <a:rPr lang="en-US" sz="1500" dirty="0">
                <a:solidFill>
                  <a:schemeClr val="tx2"/>
                </a:solidFill>
                <a:ea typeface="Verdana" pitchFamily="34" charset="0"/>
                <a:cs typeface="Arial" pitchFamily="34" charset="0"/>
              </a:rPr>
              <a:t>Are you hand-carrying paper work to another process or department regularly?</a:t>
            </a:r>
          </a:p>
        </p:txBody>
      </p:sp>
      <p:sp>
        <p:nvSpPr>
          <p:cNvPr id="23557" name="Rectangle 5"/>
          <p:cNvSpPr>
            <a:spLocks noChangeArrowheads="1"/>
          </p:cNvSpPr>
          <p:nvPr/>
        </p:nvSpPr>
        <p:spPr bwMode="auto">
          <a:xfrm>
            <a:off x="1295400" y="5624513"/>
            <a:ext cx="7391400" cy="1030287"/>
          </a:xfrm>
          <a:prstGeom prst="rect">
            <a:avLst/>
          </a:prstGeom>
          <a:noFill/>
          <a:ln w="9525">
            <a:noFill/>
            <a:miter lim="800000"/>
            <a:headEnd/>
            <a:tailEnd/>
          </a:ln>
          <a:effectLst/>
        </p:spPr>
        <p:txBody>
          <a:bodyPr>
            <a:spAutoFit/>
          </a:bodyPr>
          <a:lstStyle/>
          <a:p>
            <a:pPr>
              <a:defRPr/>
            </a:pPr>
            <a:r>
              <a:rPr lang="en-US" sz="1500" dirty="0">
                <a:solidFill>
                  <a:schemeClr val="tx2"/>
                </a:solidFill>
                <a:ea typeface="Verdana" pitchFamily="34" charset="0"/>
                <a:cs typeface="Arial" pitchFamily="34" charset="0"/>
              </a:rPr>
              <a:t>For </a:t>
            </a:r>
            <a:r>
              <a:rPr lang="en-US" sz="1500" b="1" u="sng" dirty="0">
                <a:solidFill>
                  <a:schemeClr val="tx2"/>
                </a:solidFill>
                <a:ea typeface="Verdana" pitchFamily="34" charset="0"/>
                <a:cs typeface="Arial" pitchFamily="34" charset="0"/>
              </a:rPr>
              <a:t>extra- or over-processing</a:t>
            </a:r>
            <a:r>
              <a:rPr lang="en-US" sz="1500" dirty="0">
                <a:solidFill>
                  <a:schemeClr val="tx2"/>
                </a:solidFill>
                <a:ea typeface="Verdana" pitchFamily="34" charset="0"/>
                <a:cs typeface="Arial" pitchFamily="34" charset="0"/>
              </a:rPr>
              <a:t> waste ask:</a:t>
            </a:r>
          </a:p>
          <a:p>
            <a:pPr marL="285750" indent="-285750">
              <a:buClr>
                <a:srgbClr val="0000CC"/>
              </a:buClr>
              <a:buFont typeface="Arial" pitchFamily="34" charset="0"/>
              <a:buChar char="•"/>
              <a:defRPr/>
            </a:pPr>
            <a:r>
              <a:rPr lang="en-US" sz="1500" dirty="0">
                <a:solidFill>
                  <a:schemeClr val="tx2"/>
                </a:solidFill>
                <a:ea typeface="Verdana" pitchFamily="34" charset="0"/>
                <a:cs typeface="Arial" pitchFamily="34" charset="0"/>
              </a:rPr>
              <a:t>Are we duplicating reports or information?</a:t>
            </a:r>
          </a:p>
          <a:p>
            <a:pPr marL="285750" indent="-285750">
              <a:buClr>
                <a:srgbClr val="0000CC"/>
              </a:buClr>
              <a:buFont typeface="Arial" pitchFamily="34" charset="0"/>
              <a:buChar char="•"/>
              <a:defRPr/>
            </a:pPr>
            <a:r>
              <a:rPr lang="en-US" sz="1500" dirty="0">
                <a:solidFill>
                  <a:schemeClr val="tx2"/>
                </a:solidFill>
                <a:ea typeface="Verdana" pitchFamily="34" charset="0"/>
                <a:cs typeface="Arial" pitchFamily="34" charset="0"/>
              </a:rPr>
              <a:t>Are we entering repetitive data?</a:t>
            </a:r>
          </a:p>
          <a:p>
            <a:pPr marL="285750" indent="-285750">
              <a:buClr>
                <a:srgbClr val="0000CC"/>
              </a:buClr>
              <a:buFont typeface="Arial" pitchFamily="34" charset="0"/>
              <a:buChar char="•"/>
              <a:defRPr/>
            </a:pPr>
            <a:r>
              <a:rPr lang="en-US" sz="1500" dirty="0">
                <a:solidFill>
                  <a:schemeClr val="tx2"/>
                </a:solidFill>
                <a:ea typeface="Verdana" pitchFamily="34" charset="0"/>
                <a:cs typeface="Arial" pitchFamily="34" charset="0"/>
              </a:rPr>
              <a:t>Are we doing more work than is required for </a:t>
            </a:r>
            <a:r>
              <a:rPr lang="en-US" sz="1500" dirty="0">
                <a:solidFill>
                  <a:schemeClr val="bg2"/>
                </a:solidFill>
                <a:ea typeface="Verdana" pitchFamily="34" charset="0"/>
                <a:cs typeface="Arial" pitchFamily="34" charset="0"/>
              </a:rPr>
              <a:t>that </a:t>
            </a:r>
            <a:r>
              <a:rPr lang="en-US" sz="1600" dirty="0">
                <a:solidFill>
                  <a:schemeClr val="bg2"/>
                </a:solidFill>
                <a:cs typeface="Arial" pitchFamily="34" charset="0"/>
              </a:rPr>
              <a:t>process?</a:t>
            </a:r>
          </a:p>
        </p:txBody>
      </p:sp>
      <p:sp>
        <p:nvSpPr>
          <p:cNvPr id="34822" name="WordArt 6"/>
          <p:cNvSpPr>
            <a:spLocks noChangeArrowheads="1" noChangeShapeType="1" noTextEdit="1"/>
          </p:cNvSpPr>
          <p:nvPr/>
        </p:nvSpPr>
        <p:spPr bwMode="auto">
          <a:xfrm>
            <a:off x="609600" y="1204913"/>
            <a:ext cx="457200" cy="6858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0080"/>
                </a:solidFill>
                <a:effectLst>
                  <a:outerShdw dist="35921" dir="2700000" algn="ctr" rotWithShape="0">
                    <a:schemeClr val="tx1"/>
                  </a:outerShdw>
                </a:effectLst>
                <a:latin typeface="Arial"/>
                <a:cs typeface="Arial"/>
              </a:rPr>
              <a:t>T</a:t>
            </a:r>
          </a:p>
        </p:txBody>
      </p:sp>
      <p:sp>
        <p:nvSpPr>
          <p:cNvPr id="34823" name="WordArt 7"/>
          <p:cNvSpPr>
            <a:spLocks noChangeArrowheads="1" noChangeShapeType="1" noTextEdit="1"/>
          </p:cNvSpPr>
          <p:nvPr/>
        </p:nvSpPr>
        <p:spPr bwMode="auto">
          <a:xfrm>
            <a:off x="811213" y="2366963"/>
            <a:ext cx="76200" cy="6858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9933"/>
                </a:solidFill>
                <a:effectLst>
                  <a:outerShdw dist="35921" dir="2700000" algn="ctr" rotWithShape="0">
                    <a:schemeClr val="tx1"/>
                  </a:outerShdw>
                </a:effectLst>
                <a:latin typeface="Arial"/>
                <a:cs typeface="Arial"/>
              </a:rPr>
              <a:t>I</a:t>
            </a:r>
          </a:p>
        </p:txBody>
      </p:sp>
      <p:sp>
        <p:nvSpPr>
          <p:cNvPr id="34824" name="WordArt 8"/>
          <p:cNvSpPr>
            <a:spLocks noChangeArrowheads="1" noChangeShapeType="1" noTextEdit="1"/>
          </p:cNvSpPr>
          <p:nvPr/>
        </p:nvSpPr>
        <p:spPr bwMode="auto">
          <a:xfrm>
            <a:off x="609600" y="3957638"/>
            <a:ext cx="533400" cy="6858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00"/>
                </a:solidFill>
                <a:effectLst>
                  <a:outerShdw dist="35921" dir="2700000" algn="ctr" rotWithShape="0">
                    <a:schemeClr val="tx1"/>
                  </a:outerShdw>
                </a:effectLst>
                <a:latin typeface="Arial"/>
                <a:cs typeface="Arial"/>
              </a:rPr>
              <a:t>M</a:t>
            </a:r>
          </a:p>
        </p:txBody>
      </p:sp>
      <p:sp>
        <p:nvSpPr>
          <p:cNvPr id="34825" name="WordArt 9"/>
          <p:cNvSpPr>
            <a:spLocks noChangeArrowheads="1" noChangeShapeType="1" noTextEdit="1"/>
          </p:cNvSpPr>
          <p:nvPr/>
        </p:nvSpPr>
        <p:spPr bwMode="auto">
          <a:xfrm>
            <a:off x="685800" y="5743575"/>
            <a:ext cx="381000" cy="6858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B050"/>
                </a:solidFill>
                <a:effectLst>
                  <a:outerShdw dist="35921" dir="2700000" algn="ctr" rotWithShape="0">
                    <a:schemeClr val="tx1"/>
                  </a:outerShdw>
                </a:effectLst>
                <a:latin typeface="Arial"/>
                <a:cs typeface="Arial"/>
              </a:rPr>
              <a:t>E</a:t>
            </a:r>
          </a:p>
        </p:txBody>
      </p:sp>
      <p:sp>
        <p:nvSpPr>
          <p:cNvPr id="34826" name="Line 10"/>
          <p:cNvSpPr>
            <a:spLocks noChangeShapeType="1"/>
          </p:cNvSpPr>
          <p:nvPr/>
        </p:nvSpPr>
        <p:spPr bwMode="auto">
          <a:xfrm>
            <a:off x="1371600" y="2116138"/>
            <a:ext cx="1676400" cy="0"/>
          </a:xfrm>
          <a:prstGeom prst="line">
            <a:avLst/>
          </a:prstGeom>
          <a:noFill/>
          <a:ln w="38100" cmpd="dbl">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4827" name="Line 11"/>
          <p:cNvSpPr>
            <a:spLocks noChangeShapeType="1"/>
          </p:cNvSpPr>
          <p:nvPr/>
        </p:nvSpPr>
        <p:spPr bwMode="auto">
          <a:xfrm>
            <a:off x="1371600" y="3711575"/>
            <a:ext cx="1676400" cy="0"/>
          </a:xfrm>
          <a:prstGeom prst="line">
            <a:avLst/>
          </a:prstGeom>
          <a:noFill/>
          <a:ln w="38100" cmpd="dbl">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4828" name="Line 12"/>
          <p:cNvSpPr>
            <a:spLocks noChangeShapeType="1"/>
          </p:cNvSpPr>
          <p:nvPr/>
        </p:nvSpPr>
        <p:spPr bwMode="auto">
          <a:xfrm>
            <a:off x="1371600" y="5581650"/>
            <a:ext cx="1676400" cy="0"/>
          </a:xfrm>
          <a:prstGeom prst="line">
            <a:avLst/>
          </a:prstGeom>
          <a:noFill/>
          <a:ln w="38100" cmpd="dbl">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4829" name="TextBox 1"/>
          <p:cNvSpPr txBox="1">
            <a:spLocks noChangeArrowheads="1"/>
          </p:cNvSpPr>
          <p:nvPr/>
        </p:nvSpPr>
        <p:spPr bwMode="auto">
          <a:xfrm>
            <a:off x="125413" y="109538"/>
            <a:ext cx="9018587" cy="692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3900" b="1">
                <a:cs typeface="Arial" pitchFamily="34" charset="0"/>
              </a:rPr>
              <a:t>The 8 Wastes</a:t>
            </a:r>
          </a:p>
        </p:txBody>
      </p:sp>
      <p:sp>
        <p:nvSpPr>
          <p:cNvPr id="34830" name="Slide Number Placeholder 3"/>
          <p:cNvSpPr>
            <a:spLocks noGrp="1"/>
          </p:cNvSpPr>
          <p:nvPr>
            <p:ph type="sldNum" sz="quarter" idx="12"/>
          </p:nvPr>
        </p:nvSpPr>
        <p:spPr bwMode="auto">
          <a:xfrm>
            <a:off x="0" y="6510338"/>
            <a:ext cx="588963" cy="2286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fld id="{DBC56FAC-A62D-4CA4-A8DF-5BCCCD646640}" type="slidenum">
              <a:rPr lang="en-US" altLang="en-US" b="1">
                <a:cs typeface="Arial" pitchFamily="34" charset="0"/>
              </a:rPr>
              <a:pPr algn="ctr" eaLnBrk="1" hangingPunct="1"/>
              <a:t>31</a:t>
            </a:fld>
            <a:endParaRPr lang="en-US" altLang="en-US" b="1">
              <a:cs typeface="Arial" pitchFamily="34" charset="0"/>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377822" y="1095380"/>
            <a:ext cx="8042275" cy="765176"/>
          </a:xfrm>
        </p:spPr>
        <p:txBody>
          <a:bodyPr/>
          <a:lstStyle/>
          <a:p>
            <a:pPr>
              <a:defRPr/>
            </a:pPr>
            <a:r>
              <a:rPr lang="en-US" sz="2800" u="sng" dirty="0" smtClean="0">
                <a:solidFill>
                  <a:srgbClr val="00CC00"/>
                </a:solidFill>
                <a:latin typeface="Arial" pitchFamily="34" charset="0"/>
                <a:cs typeface="Arial" pitchFamily="34" charset="0"/>
              </a:rPr>
              <a:t>D</a:t>
            </a:r>
            <a:r>
              <a:rPr lang="en-US" sz="2800" dirty="0" smtClean="0">
                <a:solidFill>
                  <a:srgbClr val="00CC00"/>
                </a:solidFill>
                <a:latin typeface="Arial" pitchFamily="34" charset="0"/>
                <a:cs typeface="Arial" pitchFamily="34" charset="0"/>
              </a:rPr>
              <a:t>efects/Mistakes/Corrections</a:t>
            </a:r>
          </a:p>
        </p:txBody>
      </p:sp>
      <p:sp>
        <p:nvSpPr>
          <p:cNvPr id="10243" name="Rectangle 3"/>
          <p:cNvSpPr>
            <a:spLocks noGrp="1" noChangeArrowheads="1"/>
          </p:cNvSpPr>
          <p:nvPr>
            <p:ph idx="1"/>
          </p:nvPr>
        </p:nvSpPr>
        <p:spPr>
          <a:xfrm>
            <a:off x="3573463" y="1630363"/>
            <a:ext cx="5013325" cy="5227637"/>
          </a:xfrm>
        </p:spPr>
        <p:txBody>
          <a:bodyPr>
            <a:normAutofit fontScale="92500" lnSpcReduction="10000"/>
          </a:bodyPr>
          <a:lstStyle/>
          <a:p>
            <a:pPr>
              <a:buClr>
                <a:srgbClr val="0000CC"/>
              </a:buClr>
              <a:buFont typeface="Arial" charset="0"/>
              <a:buChar char="•"/>
              <a:defRPr/>
            </a:pPr>
            <a:r>
              <a:rPr lang="en-US" dirty="0">
                <a:solidFill>
                  <a:schemeClr val="tx2"/>
                </a:solidFill>
                <a:latin typeface="Arial" pitchFamily="34" charset="0"/>
                <a:cs typeface="Arial" pitchFamily="34" charset="0"/>
              </a:rPr>
              <a:t>Any time we have to </a:t>
            </a:r>
            <a:r>
              <a:rPr lang="en-US" dirty="0" smtClean="0">
                <a:solidFill>
                  <a:schemeClr val="tx2"/>
                </a:solidFill>
                <a:latin typeface="Arial" pitchFamily="34" charset="0"/>
                <a:cs typeface="Arial" pitchFamily="34" charset="0"/>
              </a:rPr>
              <a:t>correct, fix, repair, rework </a:t>
            </a:r>
            <a:r>
              <a:rPr lang="en-US" dirty="0">
                <a:solidFill>
                  <a:schemeClr val="tx2"/>
                </a:solidFill>
                <a:latin typeface="Arial" pitchFamily="34" charset="0"/>
                <a:cs typeface="Arial" pitchFamily="34" charset="0"/>
              </a:rPr>
              <a:t>mistakes</a:t>
            </a:r>
          </a:p>
          <a:p>
            <a:pPr>
              <a:buClr>
                <a:srgbClr val="0000CC"/>
              </a:buClr>
              <a:buFont typeface="Arial" charset="0"/>
              <a:buChar char="•"/>
              <a:defRPr/>
            </a:pPr>
            <a:r>
              <a:rPr lang="en-US" dirty="0">
                <a:solidFill>
                  <a:schemeClr val="tx2"/>
                </a:solidFill>
                <a:latin typeface="Arial" pitchFamily="34" charset="0"/>
                <a:cs typeface="Arial" pitchFamily="34" charset="0"/>
              </a:rPr>
              <a:t>In other words, </a:t>
            </a:r>
            <a:r>
              <a:rPr lang="en-US" i="1" dirty="0">
                <a:solidFill>
                  <a:schemeClr val="tx2"/>
                </a:solidFill>
                <a:latin typeface="Arial" pitchFamily="34" charset="0"/>
                <a:cs typeface="Arial" pitchFamily="34" charset="0"/>
              </a:rPr>
              <a:t>“touch it twice”</a:t>
            </a:r>
            <a:r>
              <a:rPr lang="en-US" dirty="0">
                <a:solidFill>
                  <a:schemeClr val="tx2"/>
                </a:solidFill>
                <a:latin typeface="Arial" pitchFamily="34" charset="0"/>
                <a:cs typeface="Arial" pitchFamily="34" charset="0"/>
              </a:rPr>
              <a:t> because we didn’t do it right the first time</a:t>
            </a:r>
          </a:p>
          <a:p>
            <a:pPr>
              <a:buClr>
                <a:srgbClr val="0000CC"/>
              </a:buClr>
              <a:buFont typeface="Arial" charset="0"/>
              <a:buChar char="•"/>
              <a:defRPr/>
            </a:pPr>
            <a:r>
              <a:rPr lang="en-US" dirty="0">
                <a:solidFill>
                  <a:schemeClr val="tx2"/>
                </a:solidFill>
                <a:latin typeface="Arial" pitchFamily="34" charset="0"/>
                <a:cs typeface="Arial" pitchFamily="34" charset="0"/>
              </a:rPr>
              <a:t>Typo’s, missssspelling, grammar, math, negligence, </a:t>
            </a:r>
            <a:r>
              <a:rPr lang="en-US" dirty="0" smtClean="0">
                <a:solidFill>
                  <a:schemeClr val="tx2"/>
                </a:solidFill>
                <a:latin typeface="Arial" pitchFamily="34" charset="0"/>
                <a:cs typeface="Arial" pitchFamily="34" charset="0"/>
              </a:rPr>
              <a:t>assumptions</a:t>
            </a:r>
          </a:p>
          <a:p>
            <a:pPr>
              <a:buClr>
                <a:srgbClr val="0000CC"/>
              </a:buClr>
              <a:buFont typeface="Arial" charset="0"/>
              <a:buChar char="•"/>
              <a:defRPr/>
            </a:pPr>
            <a:r>
              <a:rPr lang="en-US" dirty="0" smtClean="0">
                <a:solidFill>
                  <a:schemeClr val="tx2"/>
                </a:solidFill>
                <a:latin typeface="Arial" pitchFamily="34" charset="0"/>
                <a:cs typeface="Arial" pitchFamily="34" charset="0"/>
              </a:rPr>
              <a:t>Typically, sign-off’s and double-checks are the result of a mistake that was made at some point and someone decided to “check it” in order to fix the problem.</a:t>
            </a:r>
          </a:p>
          <a:p>
            <a:pPr lvl="1">
              <a:buClr>
                <a:srgbClr val="0000CC"/>
              </a:buClr>
              <a:buFont typeface="Arial" charset="0"/>
              <a:buChar char="–"/>
              <a:defRPr/>
            </a:pPr>
            <a:r>
              <a:rPr lang="en-US" b="1" dirty="0" smtClean="0">
                <a:solidFill>
                  <a:srgbClr val="C00000"/>
                </a:solidFill>
                <a:latin typeface="Arial" pitchFamily="34" charset="0"/>
                <a:cs typeface="Arial" pitchFamily="34" charset="0"/>
              </a:rPr>
              <a:t>QUESTION: Do “sign-off’s” fix the problem?</a:t>
            </a:r>
            <a:endParaRPr lang="en-US" b="1" dirty="0">
              <a:solidFill>
                <a:srgbClr val="C00000"/>
              </a:solidFill>
              <a:latin typeface="Arial" pitchFamily="34" charset="0"/>
              <a:cs typeface="Arial" pitchFamily="34" charset="0"/>
            </a:endParaRPr>
          </a:p>
        </p:txBody>
      </p:sp>
      <p:pic>
        <p:nvPicPr>
          <p:cNvPr id="35844" name="Picture 4"/>
          <p:cNvPicPr>
            <a:picLocks noChangeAspect="1" noChangeArrowheads="1"/>
          </p:cNvPicPr>
          <p:nvPr/>
        </p:nvPicPr>
        <p:blipFill>
          <a:blip r:embed="rId3" cstate="screen">
            <a:extLst>
              <a:ext uri="{28A0092B-C50C-407E-A947-70E740481C1C}">
                <a14:useLocalDpi xmlns:a14="http://schemas.microsoft.com/office/drawing/2010/main" xmlns="" val="0"/>
              </a:ext>
            </a:extLst>
          </a:blip>
          <a:srcRect/>
          <a:stretch>
            <a:fillRect/>
          </a:stretch>
        </p:blipFill>
        <p:spPr bwMode="auto">
          <a:xfrm>
            <a:off x="476250" y="1771650"/>
            <a:ext cx="2863850" cy="4300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845" name="TextBox 1"/>
          <p:cNvSpPr txBox="1">
            <a:spLocks noChangeArrowheads="1"/>
          </p:cNvSpPr>
          <p:nvPr/>
        </p:nvSpPr>
        <p:spPr bwMode="auto">
          <a:xfrm>
            <a:off x="125413" y="109538"/>
            <a:ext cx="9018587" cy="692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3900" b="1">
                <a:cs typeface="Arial" pitchFamily="34" charset="0"/>
              </a:rPr>
              <a:t>The 8 Wastes</a:t>
            </a:r>
          </a:p>
        </p:txBody>
      </p:sp>
      <p:sp>
        <p:nvSpPr>
          <p:cNvPr id="35846" name="Slide Number Placeholder 3"/>
          <p:cNvSpPr>
            <a:spLocks noGrp="1"/>
          </p:cNvSpPr>
          <p:nvPr>
            <p:ph type="sldNum" sz="quarter" idx="12"/>
          </p:nvPr>
        </p:nvSpPr>
        <p:spPr bwMode="auto">
          <a:xfrm>
            <a:off x="0" y="6510338"/>
            <a:ext cx="588963" cy="2286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fld id="{F80558B7-E68B-4430-B9E8-242A6531AA6B}" type="slidenum">
              <a:rPr lang="en-US" altLang="en-US" b="1">
                <a:cs typeface="Arial" pitchFamily="34" charset="0"/>
              </a:rPr>
              <a:pPr algn="ctr" eaLnBrk="1" hangingPunct="1"/>
              <a:t>32</a:t>
            </a:fld>
            <a:endParaRPr lang="en-US" altLang="en-US" b="1">
              <a:cs typeface="Arial" pitchFamily="34" charset="0"/>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06399" y="1157289"/>
            <a:ext cx="8042275" cy="685800"/>
          </a:xfrm>
        </p:spPr>
        <p:txBody>
          <a:bodyPr/>
          <a:lstStyle/>
          <a:p>
            <a:pPr>
              <a:defRPr/>
            </a:pPr>
            <a:r>
              <a:rPr lang="en-US" sz="2800" u="sng" dirty="0" smtClean="0">
                <a:solidFill>
                  <a:srgbClr val="66CCFF"/>
                </a:solidFill>
                <a:latin typeface="Arial" pitchFamily="34" charset="0"/>
                <a:cs typeface="Arial" pitchFamily="34" charset="0"/>
              </a:rPr>
              <a:t>O</a:t>
            </a:r>
            <a:r>
              <a:rPr lang="en-US" sz="2800" dirty="0" smtClean="0">
                <a:solidFill>
                  <a:srgbClr val="66CCFF"/>
                </a:solidFill>
                <a:latin typeface="Arial" pitchFamily="34" charset="0"/>
                <a:cs typeface="Arial" pitchFamily="34" charset="0"/>
              </a:rPr>
              <a:t>verproduction</a:t>
            </a:r>
          </a:p>
        </p:txBody>
      </p:sp>
      <p:sp>
        <p:nvSpPr>
          <p:cNvPr id="36867" name="Rectangle 3"/>
          <p:cNvSpPr>
            <a:spLocks noGrp="1" noChangeArrowheads="1"/>
          </p:cNvSpPr>
          <p:nvPr>
            <p:ph idx="1"/>
          </p:nvPr>
        </p:nvSpPr>
        <p:spPr bwMode="auto">
          <a:xfrm>
            <a:off x="3702050" y="1885950"/>
            <a:ext cx="4984750" cy="45259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Clr>
                <a:srgbClr val="0000CC"/>
              </a:buClr>
            </a:pPr>
            <a:r>
              <a:rPr lang="en-US" altLang="en-US" smtClean="0">
                <a:solidFill>
                  <a:schemeClr val="tx2"/>
                </a:solidFill>
                <a:latin typeface="Arial" pitchFamily="34" charset="0"/>
                <a:cs typeface="Arial" pitchFamily="34" charset="0"/>
              </a:rPr>
              <a:t>Any time we make more or do more than is required “</a:t>
            </a:r>
            <a:r>
              <a:rPr lang="en-US" altLang="en-US" i="1" smtClean="0">
                <a:solidFill>
                  <a:schemeClr val="tx2"/>
                </a:solidFill>
                <a:latin typeface="Arial" pitchFamily="34" charset="0"/>
                <a:cs typeface="Arial" pitchFamily="34" charset="0"/>
              </a:rPr>
              <a:t>just in case</a:t>
            </a:r>
            <a:r>
              <a:rPr lang="en-US" altLang="en-US" smtClean="0">
                <a:solidFill>
                  <a:schemeClr val="tx2"/>
                </a:solidFill>
                <a:latin typeface="Arial" pitchFamily="34" charset="0"/>
                <a:cs typeface="Arial" pitchFamily="34" charset="0"/>
              </a:rPr>
              <a:t>…”</a:t>
            </a:r>
          </a:p>
          <a:p>
            <a:pPr>
              <a:buClr>
                <a:srgbClr val="0000CC"/>
              </a:buClr>
            </a:pPr>
            <a:r>
              <a:rPr lang="en-US" altLang="en-US" smtClean="0">
                <a:solidFill>
                  <a:schemeClr val="tx2"/>
                </a:solidFill>
                <a:latin typeface="Arial" pitchFamily="34" charset="0"/>
                <a:cs typeface="Arial" pitchFamily="34" charset="0"/>
              </a:rPr>
              <a:t>Extra manuals, forms, duplicate/triplicate, “group” emails</a:t>
            </a:r>
          </a:p>
          <a:p>
            <a:pPr lvl="1">
              <a:buClr>
                <a:srgbClr val="0000CC"/>
              </a:buClr>
            </a:pPr>
            <a:r>
              <a:rPr lang="en-US" altLang="en-US" i="1" smtClean="0">
                <a:solidFill>
                  <a:schemeClr val="tx2"/>
                </a:solidFill>
                <a:latin typeface="Arial" pitchFamily="34" charset="0"/>
                <a:cs typeface="Arial" pitchFamily="34" charset="0"/>
              </a:rPr>
              <a:t>“Group” email lists – pro’s and con’s</a:t>
            </a:r>
          </a:p>
          <a:p>
            <a:pPr>
              <a:buClr>
                <a:srgbClr val="0000CC"/>
              </a:buClr>
            </a:pPr>
            <a:r>
              <a:rPr lang="en-US" altLang="en-US" b="1" smtClean="0">
                <a:solidFill>
                  <a:srgbClr val="C00000"/>
                </a:solidFill>
                <a:latin typeface="Arial" pitchFamily="34" charset="0"/>
                <a:cs typeface="Arial" pitchFamily="34" charset="0"/>
              </a:rPr>
              <a:t>Why do companies overproduce items?</a:t>
            </a:r>
          </a:p>
        </p:txBody>
      </p:sp>
      <p:pic>
        <p:nvPicPr>
          <p:cNvPr id="36868" name="Picture 4"/>
          <p:cNvPicPr>
            <a:picLocks noChangeAspect="1" noChangeArrowheads="1"/>
          </p:cNvPicPr>
          <p:nvPr/>
        </p:nvPicPr>
        <p:blipFill>
          <a:blip r:embed="rId3" cstate="screen">
            <a:extLst>
              <a:ext uri="{28A0092B-C50C-407E-A947-70E740481C1C}">
                <a14:useLocalDpi xmlns:a14="http://schemas.microsoft.com/office/drawing/2010/main" xmlns="" val="0"/>
              </a:ext>
            </a:extLst>
          </a:blip>
          <a:srcRect/>
          <a:stretch>
            <a:fillRect/>
          </a:stretch>
        </p:blipFill>
        <p:spPr bwMode="auto">
          <a:xfrm>
            <a:off x="438150" y="1778000"/>
            <a:ext cx="3175000" cy="433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869" name="TextBox 1"/>
          <p:cNvSpPr txBox="1">
            <a:spLocks noChangeArrowheads="1"/>
          </p:cNvSpPr>
          <p:nvPr/>
        </p:nvSpPr>
        <p:spPr bwMode="auto">
          <a:xfrm>
            <a:off x="125413" y="109538"/>
            <a:ext cx="9018587" cy="692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3900" b="1">
                <a:cs typeface="Arial" pitchFamily="34" charset="0"/>
              </a:rPr>
              <a:t>The 8 Wastes</a:t>
            </a:r>
          </a:p>
        </p:txBody>
      </p:sp>
      <p:sp>
        <p:nvSpPr>
          <p:cNvPr id="36870" name="Slide Number Placeholder 3"/>
          <p:cNvSpPr>
            <a:spLocks noGrp="1"/>
          </p:cNvSpPr>
          <p:nvPr>
            <p:ph type="sldNum" sz="quarter" idx="12"/>
          </p:nvPr>
        </p:nvSpPr>
        <p:spPr bwMode="auto">
          <a:xfrm>
            <a:off x="0" y="6510338"/>
            <a:ext cx="588963" cy="2286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fld id="{5EF25CE0-5A04-4655-BFD4-7CFEF370C017}" type="slidenum">
              <a:rPr lang="en-US" altLang="en-US" b="1">
                <a:cs typeface="Arial" pitchFamily="34" charset="0"/>
              </a:rPr>
              <a:pPr algn="ctr" eaLnBrk="1" hangingPunct="1"/>
              <a:t>33</a:t>
            </a:fld>
            <a:endParaRPr lang="en-US" altLang="en-US" b="1">
              <a:cs typeface="Arial" pitchFamily="34" charset="0"/>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549276" y="1042988"/>
            <a:ext cx="8042275" cy="625475"/>
          </a:xfrm>
        </p:spPr>
        <p:txBody>
          <a:bodyPr/>
          <a:lstStyle/>
          <a:p>
            <a:pPr>
              <a:defRPr/>
            </a:pPr>
            <a:r>
              <a:rPr lang="en-US" sz="2800" u="sng" dirty="0" smtClean="0">
                <a:solidFill>
                  <a:srgbClr val="0070C0"/>
                </a:solidFill>
                <a:latin typeface="Arial" pitchFamily="34" charset="0"/>
                <a:cs typeface="Arial" pitchFamily="34" charset="0"/>
              </a:rPr>
              <a:t>W</a:t>
            </a:r>
            <a:r>
              <a:rPr lang="en-US" sz="2800" dirty="0" smtClean="0">
                <a:solidFill>
                  <a:srgbClr val="0070C0"/>
                </a:solidFill>
                <a:latin typeface="Arial" pitchFamily="34" charset="0"/>
                <a:cs typeface="Arial" pitchFamily="34" charset="0"/>
              </a:rPr>
              <a:t>aiting</a:t>
            </a:r>
          </a:p>
        </p:txBody>
      </p:sp>
      <p:sp>
        <p:nvSpPr>
          <p:cNvPr id="16387" name="Rectangle 3"/>
          <p:cNvSpPr>
            <a:spLocks noGrp="1" noChangeArrowheads="1"/>
          </p:cNvSpPr>
          <p:nvPr>
            <p:ph idx="1"/>
          </p:nvPr>
        </p:nvSpPr>
        <p:spPr>
          <a:xfrm>
            <a:off x="3681413" y="1682750"/>
            <a:ext cx="5092700" cy="4799013"/>
          </a:xfrm>
        </p:spPr>
        <p:txBody>
          <a:bodyPr vert="horz" wrap="square" lIns="91440" tIns="45720" rIns="91440" bIns="45720" numCol="1" anchor="t" anchorCtr="0" compatLnSpc="1">
            <a:prstTxWarp prst="textNoShape">
              <a:avLst/>
            </a:prstTxWarp>
            <a:normAutofit/>
          </a:bodyPr>
          <a:lstStyle/>
          <a:p>
            <a:pPr>
              <a:lnSpc>
                <a:spcPct val="70000"/>
              </a:lnSpc>
              <a:buClr>
                <a:srgbClr val="0000CC"/>
              </a:buClr>
              <a:buFont typeface="Arial" pitchFamily="34" charset="0"/>
              <a:buChar char="•"/>
            </a:pPr>
            <a:r>
              <a:rPr lang="en-US" altLang="en-US" smtClean="0">
                <a:solidFill>
                  <a:schemeClr val="tx2"/>
                </a:solidFill>
                <a:latin typeface="Arial" pitchFamily="34" charset="0"/>
                <a:cs typeface="Arial" pitchFamily="34" charset="0"/>
              </a:rPr>
              <a:t>Whenever an employee has to WAIT because of a factor outside of their control</a:t>
            </a:r>
          </a:p>
          <a:p>
            <a:pPr>
              <a:lnSpc>
                <a:spcPct val="70000"/>
              </a:lnSpc>
              <a:buClr>
                <a:srgbClr val="0000CC"/>
              </a:buClr>
              <a:buFont typeface="Arial" pitchFamily="34" charset="0"/>
              <a:buChar char="•"/>
            </a:pPr>
            <a:r>
              <a:rPr lang="en-US" altLang="en-US" smtClean="0">
                <a:solidFill>
                  <a:schemeClr val="tx2"/>
                </a:solidFill>
                <a:latin typeface="Arial" pitchFamily="34" charset="0"/>
                <a:cs typeface="Arial" pitchFamily="34" charset="0"/>
              </a:rPr>
              <a:t>Hand-off’s, sign-off’s</a:t>
            </a:r>
          </a:p>
          <a:p>
            <a:pPr>
              <a:lnSpc>
                <a:spcPct val="70000"/>
              </a:lnSpc>
              <a:buClr>
                <a:srgbClr val="0000CC"/>
              </a:buClr>
              <a:buFont typeface="Arial" pitchFamily="34" charset="0"/>
              <a:buChar char="•"/>
            </a:pPr>
            <a:r>
              <a:rPr lang="en-US" altLang="en-US" smtClean="0">
                <a:solidFill>
                  <a:schemeClr val="tx2"/>
                </a:solidFill>
                <a:latin typeface="Arial" pitchFamily="34" charset="0"/>
                <a:cs typeface="Arial" pitchFamily="34" charset="0"/>
              </a:rPr>
              <a:t>Downtime (i.e. computer, internet, machine)</a:t>
            </a:r>
          </a:p>
          <a:p>
            <a:pPr>
              <a:lnSpc>
                <a:spcPct val="70000"/>
              </a:lnSpc>
              <a:buClr>
                <a:srgbClr val="0000CC"/>
              </a:buClr>
              <a:buFont typeface="Arial" pitchFamily="34" charset="0"/>
              <a:buChar char="•"/>
            </a:pPr>
            <a:r>
              <a:rPr lang="en-US" altLang="en-US" smtClean="0">
                <a:solidFill>
                  <a:schemeClr val="tx2"/>
                </a:solidFill>
                <a:latin typeface="Arial" pitchFamily="34" charset="0"/>
                <a:cs typeface="Arial" pitchFamily="34" charset="0"/>
              </a:rPr>
              <a:t>Postponements (meetings, schedules)</a:t>
            </a:r>
          </a:p>
          <a:p>
            <a:pPr>
              <a:lnSpc>
                <a:spcPct val="70000"/>
              </a:lnSpc>
              <a:buClr>
                <a:srgbClr val="0000CC"/>
              </a:buClr>
              <a:buFont typeface="Arial" pitchFamily="34" charset="0"/>
              <a:buChar char="•"/>
            </a:pPr>
            <a:r>
              <a:rPr lang="en-US" altLang="en-US" smtClean="0">
                <a:solidFill>
                  <a:schemeClr val="tx2"/>
                </a:solidFill>
                <a:latin typeface="Arial" pitchFamily="34" charset="0"/>
                <a:cs typeface="Arial" pitchFamily="34" charset="0"/>
              </a:rPr>
              <a:t>Waiting for people to show up for a meeting (or conference call)</a:t>
            </a:r>
          </a:p>
          <a:p>
            <a:pPr>
              <a:lnSpc>
                <a:spcPct val="70000"/>
              </a:lnSpc>
              <a:buClr>
                <a:srgbClr val="0000CC"/>
              </a:buClr>
              <a:buFont typeface="Arial" pitchFamily="34" charset="0"/>
              <a:buChar char="•"/>
            </a:pPr>
            <a:r>
              <a:rPr lang="en-US" altLang="en-US" smtClean="0">
                <a:solidFill>
                  <a:schemeClr val="tx2"/>
                </a:solidFill>
                <a:latin typeface="Arial" pitchFamily="34" charset="0"/>
                <a:cs typeface="Arial" pitchFamily="34" charset="0"/>
              </a:rPr>
              <a:t>Not having what is needed, when it’s needed, where it’s needed</a:t>
            </a:r>
          </a:p>
        </p:txBody>
      </p:sp>
      <p:pic>
        <p:nvPicPr>
          <p:cNvPr id="37892" name="Picture 4"/>
          <p:cNvPicPr>
            <a:picLocks noChangeAspect="1" noChangeArrowheads="1"/>
          </p:cNvPicPr>
          <p:nvPr/>
        </p:nvPicPr>
        <p:blipFill>
          <a:blip r:embed="rId3" cstate="screen">
            <a:extLst>
              <a:ext uri="{28A0092B-C50C-407E-A947-70E740481C1C}">
                <a14:useLocalDpi xmlns:a14="http://schemas.microsoft.com/office/drawing/2010/main" xmlns="" val="0"/>
              </a:ext>
            </a:extLst>
          </a:blip>
          <a:srcRect/>
          <a:stretch>
            <a:fillRect/>
          </a:stretch>
        </p:blipFill>
        <p:spPr bwMode="auto">
          <a:xfrm>
            <a:off x="654050" y="1938338"/>
            <a:ext cx="2606675" cy="3095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7893" name="TextBox 4"/>
          <p:cNvSpPr txBox="1">
            <a:spLocks noChangeArrowheads="1"/>
          </p:cNvSpPr>
          <p:nvPr/>
        </p:nvSpPr>
        <p:spPr bwMode="auto">
          <a:xfrm>
            <a:off x="536575" y="5186363"/>
            <a:ext cx="2782888"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b="1">
                <a:solidFill>
                  <a:srgbClr val="C00000"/>
                </a:solidFill>
                <a:cs typeface="Arial" pitchFamily="34" charset="0"/>
              </a:rPr>
              <a:t>What are some of the ramifications of people waiting?  Give examples.</a:t>
            </a:r>
          </a:p>
        </p:txBody>
      </p:sp>
      <p:sp>
        <p:nvSpPr>
          <p:cNvPr id="37894" name="TextBox 1"/>
          <p:cNvSpPr txBox="1">
            <a:spLocks noChangeArrowheads="1"/>
          </p:cNvSpPr>
          <p:nvPr/>
        </p:nvSpPr>
        <p:spPr bwMode="auto">
          <a:xfrm>
            <a:off x="125413" y="109538"/>
            <a:ext cx="9018587" cy="692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3900" b="1">
                <a:cs typeface="Arial" pitchFamily="34" charset="0"/>
              </a:rPr>
              <a:t>The 8 Wastes</a:t>
            </a:r>
          </a:p>
        </p:txBody>
      </p:sp>
      <p:sp>
        <p:nvSpPr>
          <p:cNvPr id="37895" name="Slide Number Placeholder 3"/>
          <p:cNvSpPr>
            <a:spLocks noGrp="1"/>
          </p:cNvSpPr>
          <p:nvPr>
            <p:ph type="sldNum" sz="quarter" idx="12"/>
          </p:nvPr>
        </p:nvSpPr>
        <p:spPr bwMode="auto">
          <a:xfrm>
            <a:off x="0" y="6510338"/>
            <a:ext cx="588963" cy="2286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fld id="{233ED5F7-BAD4-4105-BFA0-6DB64EBE0C00}" type="slidenum">
              <a:rPr lang="en-US" altLang="en-US" b="1">
                <a:cs typeface="Arial" pitchFamily="34" charset="0"/>
              </a:rPr>
              <a:pPr algn="ctr" eaLnBrk="1" hangingPunct="1"/>
              <a:t>34</a:t>
            </a:fld>
            <a:endParaRPr lang="en-US" altLang="en-US" b="1">
              <a:cs typeface="Arial" pitchFamily="34" charset="0"/>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02918" y="1165123"/>
            <a:ext cx="8042275" cy="646113"/>
          </a:xfrm>
        </p:spPr>
        <p:txBody>
          <a:bodyPr/>
          <a:lstStyle/>
          <a:p>
            <a:pPr>
              <a:defRPr/>
            </a:pPr>
            <a:r>
              <a:rPr lang="en-US" sz="2800" u="sng" dirty="0" smtClean="0">
                <a:solidFill>
                  <a:srgbClr val="7030A0"/>
                </a:solidFill>
                <a:latin typeface="Arial" pitchFamily="34" charset="0"/>
                <a:cs typeface="Arial" pitchFamily="34" charset="0"/>
              </a:rPr>
              <a:t>N</a:t>
            </a:r>
            <a:r>
              <a:rPr lang="en-US" sz="2800" dirty="0" smtClean="0">
                <a:solidFill>
                  <a:srgbClr val="7030A0"/>
                </a:solidFill>
                <a:latin typeface="Arial" pitchFamily="34" charset="0"/>
                <a:cs typeface="Arial" pitchFamily="34" charset="0"/>
              </a:rPr>
              <a:t>on-Utilized/Neglected Talent</a:t>
            </a:r>
          </a:p>
        </p:txBody>
      </p:sp>
      <p:sp>
        <p:nvSpPr>
          <p:cNvPr id="38915" name="Rectangle 3"/>
          <p:cNvSpPr>
            <a:spLocks noGrp="1" noChangeArrowheads="1"/>
          </p:cNvSpPr>
          <p:nvPr>
            <p:ph idx="1"/>
          </p:nvPr>
        </p:nvSpPr>
        <p:spPr bwMode="auto">
          <a:xfrm>
            <a:off x="3703638" y="1714500"/>
            <a:ext cx="4983162" cy="510698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Clr>
                <a:srgbClr val="0000CC"/>
              </a:buClr>
              <a:buFont typeface="Arial" pitchFamily="34" charset="0"/>
              <a:buChar char="•"/>
            </a:pPr>
            <a:r>
              <a:rPr lang="en-US" altLang="en-US" smtClean="0">
                <a:latin typeface="Arial" pitchFamily="34" charset="0"/>
                <a:cs typeface="Arial" pitchFamily="34" charset="0"/>
              </a:rPr>
              <a:t>Ties to Lean Culture</a:t>
            </a:r>
          </a:p>
          <a:p>
            <a:pPr>
              <a:buClr>
                <a:srgbClr val="0000CC"/>
              </a:buClr>
              <a:buFont typeface="Arial" pitchFamily="34" charset="0"/>
              <a:buChar char="•"/>
            </a:pPr>
            <a:r>
              <a:rPr lang="en-US" altLang="en-US" smtClean="0">
                <a:latin typeface="Arial" pitchFamily="34" charset="0"/>
                <a:cs typeface="Arial" pitchFamily="34" charset="0"/>
              </a:rPr>
              <a:t>Historically, we did not use the “brain power” of our employees</a:t>
            </a:r>
          </a:p>
          <a:p>
            <a:pPr>
              <a:buClr>
                <a:srgbClr val="0000CC"/>
              </a:buClr>
              <a:buFont typeface="Arial" pitchFamily="34" charset="0"/>
              <a:buChar char="•"/>
            </a:pPr>
            <a:r>
              <a:rPr lang="en-US" altLang="en-US" smtClean="0">
                <a:latin typeface="Arial" pitchFamily="34" charset="0"/>
                <a:cs typeface="Arial" pitchFamily="34" charset="0"/>
              </a:rPr>
              <a:t>They were TOLD what to do, not ASKED what they could do</a:t>
            </a:r>
          </a:p>
          <a:p>
            <a:pPr>
              <a:buClr>
                <a:srgbClr val="0000CC"/>
              </a:buClr>
              <a:buFont typeface="Arial" pitchFamily="34" charset="0"/>
              <a:buChar char="•"/>
            </a:pPr>
            <a:r>
              <a:rPr lang="en-US" altLang="en-US" smtClean="0">
                <a:latin typeface="Arial" pitchFamily="34" charset="0"/>
                <a:cs typeface="Arial" pitchFamily="34" charset="0"/>
              </a:rPr>
              <a:t>Empowerment</a:t>
            </a:r>
          </a:p>
          <a:p>
            <a:pPr>
              <a:buClr>
                <a:srgbClr val="0000CC"/>
              </a:buClr>
              <a:buFont typeface="Arial" pitchFamily="34" charset="0"/>
              <a:buChar char="•"/>
            </a:pPr>
            <a:r>
              <a:rPr lang="en-US" altLang="en-US" b="1" smtClean="0">
                <a:solidFill>
                  <a:srgbClr val="C00000"/>
                </a:solidFill>
                <a:latin typeface="Arial" pitchFamily="34" charset="0"/>
                <a:cs typeface="Arial" pitchFamily="34" charset="0"/>
              </a:rPr>
              <a:t>Can we honestly trust workers to make decisions about their jobs that might effect the company?</a:t>
            </a:r>
          </a:p>
        </p:txBody>
      </p:sp>
      <p:pic>
        <p:nvPicPr>
          <p:cNvPr id="38916" name="Picture 4"/>
          <p:cNvPicPr>
            <a:picLocks noChangeAspect="1" noChangeArrowheads="1"/>
          </p:cNvPicPr>
          <p:nvPr/>
        </p:nvPicPr>
        <p:blipFill>
          <a:blip r:embed="rId3" cstate="screen">
            <a:extLst>
              <a:ext uri="{28A0092B-C50C-407E-A947-70E740481C1C}">
                <a14:useLocalDpi xmlns:a14="http://schemas.microsoft.com/office/drawing/2010/main" xmlns="" val="0"/>
              </a:ext>
            </a:extLst>
          </a:blip>
          <a:srcRect/>
          <a:stretch>
            <a:fillRect/>
          </a:stretch>
        </p:blipFill>
        <p:spPr bwMode="auto">
          <a:xfrm>
            <a:off x="439738" y="1865313"/>
            <a:ext cx="3175000" cy="4298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8917" name="TextBox 1"/>
          <p:cNvSpPr txBox="1">
            <a:spLocks noChangeArrowheads="1"/>
          </p:cNvSpPr>
          <p:nvPr/>
        </p:nvSpPr>
        <p:spPr bwMode="auto">
          <a:xfrm>
            <a:off x="125413" y="109538"/>
            <a:ext cx="9018587" cy="692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3900" b="1">
                <a:cs typeface="Arial" pitchFamily="34" charset="0"/>
              </a:rPr>
              <a:t>The 8 Wastes</a:t>
            </a:r>
          </a:p>
        </p:txBody>
      </p:sp>
      <p:sp>
        <p:nvSpPr>
          <p:cNvPr id="38918" name="Slide Number Placeholder 3"/>
          <p:cNvSpPr>
            <a:spLocks noGrp="1"/>
          </p:cNvSpPr>
          <p:nvPr>
            <p:ph type="sldNum" sz="quarter" idx="12"/>
          </p:nvPr>
        </p:nvSpPr>
        <p:spPr bwMode="auto">
          <a:xfrm>
            <a:off x="0" y="6510338"/>
            <a:ext cx="588963" cy="2286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fld id="{46F87768-1ADF-4C51-A9C2-1917B3F52940}" type="slidenum">
              <a:rPr lang="en-US" altLang="en-US" b="1">
                <a:cs typeface="Arial" pitchFamily="34" charset="0"/>
              </a:rPr>
              <a:pPr algn="ctr" eaLnBrk="1" hangingPunct="1"/>
              <a:t>35</a:t>
            </a:fld>
            <a:endParaRPr lang="en-US" altLang="en-US" b="1">
              <a:cs typeface="Arial" pitchFamily="34" charset="0"/>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363538" y="1039812"/>
            <a:ext cx="8042275" cy="825501"/>
          </a:xfrm>
        </p:spPr>
        <p:txBody>
          <a:bodyPr/>
          <a:lstStyle/>
          <a:p>
            <a:pPr>
              <a:defRPr/>
            </a:pPr>
            <a:r>
              <a:rPr lang="en-US" sz="2800" u="sng" dirty="0" smtClean="0">
                <a:solidFill>
                  <a:srgbClr val="FF0080"/>
                </a:solidFill>
                <a:latin typeface="Arial" pitchFamily="34" charset="0"/>
                <a:cs typeface="Arial" pitchFamily="34" charset="0"/>
              </a:rPr>
              <a:t>T</a:t>
            </a:r>
            <a:r>
              <a:rPr lang="en-US" sz="2800" dirty="0" smtClean="0">
                <a:solidFill>
                  <a:srgbClr val="FF0080"/>
                </a:solidFill>
                <a:latin typeface="Arial" pitchFamily="34" charset="0"/>
                <a:cs typeface="Arial" pitchFamily="34" charset="0"/>
              </a:rPr>
              <a:t>ransportation</a:t>
            </a:r>
          </a:p>
        </p:txBody>
      </p:sp>
      <p:sp>
        <p:nvSpPr>
          <p:cNvPr id="39939" name="Rectangle 3"/>
          <p:cNvSpPr>
            <a:spLocks noGrp="1" noChangeArrowheads="1"/>
          </p:cNvSpPr>
          <p:nvPr>
            <p:ph idx="1"/>
          </p:nvPr>
        </p:nvSpPr>
        <p:spPr bwMode="auto">
          <a:xfrm>
            <a:off x="3783013" y="1714500"/>
            <a:ext cx="5346700" cy="45259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Clr>
                <a:srgbClr val="0000CC"/>
              </a:buClr>
            </a:pPr>
            <a:r>
              <a:rPr lang="en-US" altLang="en-US" smtClean="0">
                <a:solidFill>
                  <a:schemeClr val="tx2"/>
                </a:solidFill>
                <a:latin typeface="Arial" pitchFamily="34" charset="0"/>
                <a:cs typeface="Arial" pitchFamily="34" charset="0"/>
              </a:rPr>
              <a:t>Any time we physically move something or someone unnecessarily or further than might be necessary.</a:t>
            </a:r>
          </a:p>
          <a:p>
            <a:pPr lvl="1">
              <a:buClr>
                <a:srgbClr val="0000CC"/>
              </a:buClr>
            </a:pPr>
            <a:r>
              <a:rPr lang="en-US" altLang="en-US" smtClean="0">
                <a:solidFill>
                  <a:schemeClr val="tx2"/>
                </a:solidFill>
                <a:latin typeface="Arial" pitchFamily="34" charset="0"/>
                <a:cs typeface="Arial" pitchFamily="34" charset="0"/>
              </a:rPr>
              <a:t>Chatting along the way</a:t>
            </a:r>
          </a:p>
          <a:p>
            <a:pPr lvl="1">
              <a:buClr>
                <a:srgbClr val="0000CC"/>
              </a:buClr>
            </a:pPr>
            <a:r>
              <a:rPr lang="en-US" altLang="en-US" smtClean="0">
                <a:solidFill>
                  <a:schemeClr val="tx2"/>
                </a:solidFill>
                <a:latin typeface="Arial" pitchFamily="34" charset="0"/>
                <a:cs typeface="Arial" pitchFamily="34" charset="0"/>
              </a:rPr>
              <a:t>Distance traveled</a:t>
            </a:r>
          </a:p>
          <a:p>
            <a:pPr lvl="1">
              <a:buClr>
                <a:srgbClr val="0000CC"/>
              </a:buClr>
            </a:pPr>
            <a:r>
              <a:rPr lang="en-US" altLang="en-US" smtClean="0">
                <a:solidFill>
                  <a:schemeClr val="tx2"/>
                </a:solidFill>
                <a:latin typeface="Arial" pitchFamily="34" charset="0"/>
                <a:cs typeface="Arial" pitchFamily="34" charset="0"/>
              </a:rPr>
              <a:t>Hand-off’s the other side of the building</a:t>
            </a:r>
          </a:p>
          <a:p>
            <a:pPr lvl="1">
              <a:buClr>
                <a:srgbClr val="0000CC"/>
              </a:buClr>
            </a:pPr>
            <a:r>
              <a:rPr lang="en-US" altLang="en-US" smtClean="0">
                <a:solidFill>
                  <a:schemeClr val="tx2"/>
                </a:solidFill>
                <a:latin typeface="Arial" pitchFamily="34" charset="0"/>
                <a:cs typeface="Arial" pitchFamily="34" charset="0"/>
              </a:rPr>
              <a:t>Moving patients around for tests in hospitals.</a:t>
            </a:r>
          </a:p>
        </p:txBody>
      </p:sp>
      <p:pic>
        <p:nvPicPr>
          <p:cNvPr id="39940" name="Picture 4"/>
          <p:cNvPicPr>
            <a:picLocks noChangeAspect="1" noChangeArrowheads="1"/>
          </p:cNvPicPr>
          <p:nvPr/>
        </p:nvPicPr>
        <p:blipFill>
          <a:blip r:embed="rId3" cstate="screen">
            <a:extLst>
              <a:ext uri="{28A0092B-C50C-407E-A947-70E740481C1C}">
                <a14:useLocalDpi xmlns:a14="http://schemas.microsoft.com/office/drawing/2010/main" xmlns="" val="0"/>
              </a:ext>
            </a:extLst>
          </a:blip>
          <a:srcRect/>
          <a:stretch>
            <a:fillRect/>
          </a:stretch>
        </p:blipFill>
        <p:spPr bwMode="auto">
          <a:xfrm>
            <a:off x="2089150" y="3887788"/>
            <a:ext cx="2068513" cy="2073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9941" name="Picture 5"/>
          <p:cNvPicPr>
            <a:picLocks noChangeAspect="1" noChangeArrowheads="1"/>
          </p:cNvPicPr>
          <p:nvPr/>
        </p:nvPicPr>
        <p:blipFill>
          <a:blip r:embed="rId4" cstate="screen">
            <a:extLst>
              <a:ext uri="{28A0092B-C50C-407E-A947-70E740481C1C}">
                <a14:useLocalDpi xmlns:a14="http://schemas.microsoft.com/office/drawing/2010/main" xmlns="" val="0"/>
              </a:ext>
            </a:extLst>
          </a:blip>
          <a:srcRect/>
          <a:stretch>
            <a:fillRect/>
          </a:stretch>
        </p:blipFill>
        <p:spPr bwMode="auto">
          <a:xfrm>
            <a:off x="206375" y="1622425"/>
            <a:ext cx="2373313" cy="355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9942" name="TextBox 5"/>
          <p:cNvSpPr txBox="1">
            <a:spLocks noChangeArrowheads="1"/>
          </p:cNvSpPr>
          <p:nvPr/>
        </p:nvSpPr>
        <p:spPr bwMode="auto">
          <a:xfrm>
            <a:off x="338138" y="5978525"/>
            <a:ext cx="73406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b="1">
                <a:solidFill>
                  <a:srgbClr val="C00000"/>
                </a:solidFill>
                <a:cs typeface="Arial" pitchFamily="34" charset="0"/>
              </a:rPr>
              <a:t>Describe long or excessive walks you have to make every day or </a:t>
            </a:r>
          </a:p>
          <a:p>
            <a:pPr eaLnBrk="1" hangingPunct="1"/>
            <a:r>
              <a:rPr lang="en-US" altLang="en-US" b="1">
                <a:solidFill>
                  <a:srgbClr val="C00000"/>
                </a:solidFill>
                <a:cs typeface="Arial" pitchFamily="34" charset="0"/>
              </a:rPr>
              <a:t>erratic routes your hi-low drivers make, etc.</a:t>
            </a:r>
          </a:p>
        </p:txBody>
      </p:sp>
      <p:sp>
        <p:nvSpPr>
          <p:cNvPr id="39943" name="TextBox 1"/>
          <p:cNvSpPr txBox="1">
            <a:spLocks noChangeArrowheads="1"/>
          </p:cNvSpPr>
          <p:nvPr/>
        </p:nvSpPr>
        <p:spPr bwMode="auto">
          <a:xfrm>
            <a:off x="125413" y="109538"/>
            <a:ext cx="9018587" cy="692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3900" b="1">
                <a:cs typeface="Arial" pitchFamily="34" charset="0"/>
              </a:rPr>
              <a:t>The 8 Wastes</a:t>
            </a:r>
          </a:p>
        </p:txBody>
      </p:sp>
      <p:sp>
        <p:nvSpPr>
          <p:cNvPr id="39944" name="Slide Number Placeholder 3"/>
          <p:cNvSpPr>
            <a:spLocks noGrp="1"/>
          </p:cNvSpPr>
          <p:nvPr>
            <p:ph type="sldNum" sz="quarter" idx="12"/>
          </p:nvPr>
        </p:nvSpPr>
        <p:spPr bwMode="auto">
          <a:xfrm>
            <a:off x="0" y="6510338"/>
            <a:ext cx="588963" cy="2286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fld id="{CBCF7D35-2965-4F45-BF93-43EA8BC9DA94}" type="slidenum">
              <a:rPr lang="en-US" altLang="en-US" b="1">
                <a:cs typeface="Arial" pitchFamily="34" charset="0"/>
              </a:rPr>
              <a:pPr algn="ctr" eaLnBrk="1" hangingPunct="1"/>
              <a:t>36</a:t>
            </a:fld>
            <a:endParaRPr lang="en-US" altLang="en-US" b="1">
              <a:cs typeface="Arial" pitchFamily="34" charset="0"/>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06400" y="1071562"/>
            <a:ext cx="8042275" cy="765176"/>
          </a:xfrm>
        </p:spPr>
        <p:txBody>
          <a:bodyPr/>
          <a:lstStyle/>
          <a:p>
            <a:pPr>
              <a:defRPr/>
            </a:pPr>
            <a:r>
              <a:rPr lang="en-US" sz="2800" u="sng" dirty="0" smtClean="0">
                <a:solidFill>
                  <a:srgbClr val="FFC000"/>
                </a:solidFill>
                <a:latin typeface="Arial" pitchFamily="34" charset="0"/>
                <a:cs typeface="Arial" pitchFamily="34" charset="0"/>
              </a:rPr>
              <a:t>I</a:t>
            </a:r>
            <a:r>
              <a:rPr lang="en-US" sz="2800" dirty="0" smtClean="0">
                <a:solidFill>
                  <a:srgbClr val="FFC000"/>
                </a:solidFill>
                <a:latin typeface="Arial" pitchFamily="34" charset="0"/>
                <a:cs typeface="Arial" pitchFamily="34" charset="0"/>
              </a:rPr>
              <a:t>nventory</a:t>
            </a:r>
          </a:p>
        </p:txBody>
      </p:sp>
      <p:sp>
        <p:nvSpPr>
          <p:cNvPr id="25603" name="Rectangle 3"/>
          <p:cNvSpPr>
            <a:spLocks noGrp="1" noChangeArrowheads="1"/>
          </p:cNvSpPr>
          <p:nvPr>
            <p:ph idx="1"/>
          </p:nvPr>
        </p:nvSpPr>
        <p:spPr>
          <a:xfrm>
            <a:off x="3687763" y="1828800"/>
            <a:ext cx="4999037" cy="4700588"/>
          </a:xfrm>
        </p:spPr>
        <p:txBody>
          <a:bodyPr vert="horz" wrap="square" lIns="91440" tIns="45720" rIns="91440" bIns="45720" numCol="1" anchor="t" anchorCtr="0" compatLnSpc="1">
            <a:prstTxWarp prst="textNoShape">
              <a:avLst/>
            </a:prstTxWarp>
            <a:normAutofit/>
          </a:bodyPr>
          <a:lstStyle/>
          <a:p>
            <a:pPr>
              <a:lnSpc>
                <a:spcPct val="70000"/>
              </a:lnSpc>
              <a:buClr>
                <a:srgbClr val="0000CC"/>
              </a:buClr>
              <a:buFont typeface="Arial" pitchFamily="34" charset="0"/>
              <a:buChar char="•"/>
            </a:pPr>
            <a:r>
              <a:rPr lang="en-US" altLang="en-US" sz="2400" smtClean="0">
                <a:latin typeface="Arial" pitchFamily="34" charset="0"/>
                <a:cs typeface="Arial" pitchFamily="34" charset="0"/>
              </a:rPr>
              <a:t>Inventory </a:t>
            </a:r>
            <a:r>
              <a:rPr lang="en-US" altLang="en-US" sz="1900" smtClean="0">
                <a:latin typeface="Arial" pitchFamily="34" charset="0"/>
                <a:cs typeface="Arial" pitchFamily="34" charset="0"/>
              </a:rPr>
              <a:t>(no matter how small)</a:t>
            </a:r>
            <a:r>
              <a:rPr lang="en-US" altLang="en-US" sz="2400" smtClean="0">
                <a:latin typeface="Arial" pitchFamily="34" charset="0"/>
                <a:cs typeface="Arial" pitchFamily="34" charset="0"/>
              </a:rPr>
              <a:t> sucks up real estate, money, effort, and aggravation</a:t>
            </a:r>
          </a:p>
          <a:p>
            <a:pPr lvl="1">
              <a:lnSpc>
                <a:spcPct val="70000"/>
              </a:lnSpc>
              <a:buClr>
                <a:srgbClr val="0000CC"/>
              </a:buClr>
              <a:buFont typeface="Arial" pitchFamily="34" charset="0"/>
              <a:buChar char="–"/>
            </a:pPr>
            <a:r>
              <a:rPr lang="en-US" altLang="en-US" sz="2100" smtClean="0">
                <a:latin typeface="Arial" pitchFamily="34" charset="0"/>
                <a:cs typeface="Arial" pitchFamily="34" charset="0"/>
              </a:rPr>
              <a:t>Determining what is the </a:t>
            </a:r>
            <a:r>
              <a:rPr lang="en-US" altLang="en-US" sz="2100" u="sng" smtClean="0">
                <a:latin typeface="Arial" pitchFamily="34" charset="0"/>
                <a:cs typeface="Arial" pitchFamily="34" charset="0"/>
              </a:rPr>
              <a:t>RIGHT</a:t>
            </a:r>
            <a:r>
              <a:rPr lang="en-US" altLang="en-US" sz="2100" smtClean="0">
                <a:latin typeface="Arial" pitchFamily="34" charset="0"/>
                <a:cs typeface="Arial" pitchFamily="34" charset="0"/>
              </a:rPr>
              <a:t> amount is critical.</a:t>
            </a:r>
          </a:p>
          <a:p>
            <a:pPr lvl="1">
              <a:lnSpc>
                <a:spcPct val="70000"/>
              </a:lnSpc>
              <a:buClr>
                <a:srgbClr val="0000CC"/>
              </a:buClr>
              <a:buFont typeface="Arial" pitchFamily="34" charset="0"/>
              <a:buChar char="–"/>
            </a:pPr>
            <a:r>
              <a:rPr lang="en-US" altLang="en-US" sz="2100" smtClean="0">
                <a:latin typeface="Arial" pitchFamily="34" charset="0"/>
                <a:cs typeface="Arial" pitchFamily="34" charset="0"/>
              </a:rPr>
              <a:t>Incoming, WIP, Finished Goods.</a:t>
            </a:r>
          </a:p>
          <a:p>
            <a:pPr lvl="2">
              <a:lnSpc>
                <a:spcPct val="70000"/>
              </a:lnSpc>
              <a:buClr>
                <a:srgbClr val="0000CC"/>
              </a:buClr>
              <a:buFont typeface="Arial" pitchFamily="34" charset="0"/>
              <a:buChar char="•"/>
            </a:pPr>
            <a:r>
              <a:rPr lang="en-US" altLang="en-US" sz="1900" smtClean="0">
                <a:solidFill>
                  <a:srgbClr val="C00000"/>
                </a:solidFill>
                <a:latin typeface="Arial" pitchFamily="34" charset="0"/>
                <a:cs typeface="Arial" pitchFamily="34" charset="0"/>
              </a:rPr>
              <a:t>Give examples of each from multiple industries.</a:t>
            </a:r>
          </a:p>
          <a:p>
            <a:pPr>
              <a:lnSpc>
                <a:spcPct val="70000"/>
              </a:lnSpc>
              <a:buClr>
                <a:srgbClr val="0000CC"/>
              </a:buClr>
              <a:buFont typeface="Arial" pitchFamily="34" charset="0"/>
              <a:buChar char="•"/>
            </a:pPr>
            <a:r>
              <a:rPr lang="en-US" altLang="en-US" sz="2400" smtClean="0">
                <a:latin typeface="Arial" pitchFamily="34" charset="0"/>
                <a:cs typeface="Arial" pitchFamily="34" charset="0"/>
              </a:rPr>
              <a:t>Obsolescence and damage are huge considerations with excessive inventory.</a:t>
            </a:r>
          </a:p>
          <a:p>
            <a:pPr>
              <a:lnSpc>
                <a:spcPct val="70000"/>
              </a:lnSpc>
              <a:buClr>
                <a:srgbClr val="0000CC"/>
              </a:buClr>
              <a:buFont typeface="Arial" pitchFamily="34" charset="0"/>
              <a:buChar char="•"/>
            </a:pPr>
            <a:r>
              <a:rPr lang="en-US" altLang="en-US" sz="2400" smtClean="0">
                <a:latin typeface="Arial" pitchFamily="34" charset="0"/>
                <a:cs typeface="Arial" pitchFamily="34" charset="0"/>
              </a:rPr>
              <a:t>Kanban </a:t>
            </a:r>
          </a:p>
          <a:p>
            <a:pPr>
              <a:lnSpc>
                <a:spcPct val="70000"/>
              </a:lnSpc>
              <a:buClr>
                <a:srgbClr val="0000CC"/>
              </a:buClr>
              <a:buFont typeface="Arial" pitchFamily="34" charset="0"/>
              <a:buChar char="•"/>
            </a:pPr>
            <a:endParaRPr lang="en-US" altLang="en-US" sz="2400" smtClean="0">
              <a:latin typeface="Arial" pitchFamily="34" charset="0"/>
              <a:cs typeface="Arial" pitchFamily="34" charset="0"/>
            </a:endParaRPr>
          </a:p>
          <a:p>
            <a:pPr>
              <a:lnSpc>
                <a:spcPct val="70000"/>
              </a:lnSpc>
              <a:buClr>
                <a:srgbClr val="0000CC"/>
              </a:buClr>
              <a:buFont typeface="Arial" pitchFamily="34" charset="0"/>
              <a:buChar char="•"/>
            </a:pPr>
            <a:r>
              <a:rPr lang="en-US" altLang="en-US" sz="2400" b="1" smtClean="0">
                <a:solidFill>
                  <a:srgbClr val="C00000"/>
                </a:solidFill>
                <a:latin typeface="Arial" pitchFamily="34" charset="0"/>
                <a:cs typeface="Arial" pitchFamily="34" charset="0"/>
              </a:rPr>
              <a:t>Bulk purchasing – “Sin or savings?”  Explain.</a:t>
            </a:r>
          </a:p>
          <a:p>
            <a:pPr>
              <a:lnSpc>
                <a:spcPct val="70000"/>
              </a:lnSpc>
              <a:buFont typeface="Arial" pitchFamily="34" charset="0"/>
              <a:buChar char="•"/>
            </a:pPr>
            <a:endParaRPr lang="en-US" altLang="en-US" sz="2400" smtClean="0">
              <a:latin typeface="Arial" pitchFamily="34" charset="0"/>
              <a:cs typeface="Arial" pitchFamily="34" charset="0"/>
            </a:endParaRPr>
          </a:p>
        </p:txBody>
      </p:sp>
      <p:pic>
        <p:nvPicPr>
          <p:cNvPr id="40964" name="Picture 4"/>
          <p:cNvPicPr>
            <a:picLocks noChangeAspect="1" noChangeArrowheads="1"/>
          </p:cNvPicPr>
          <p:nvPr/>
        </p:nvPicPr>
        <p:blipFill>
          <a:blip r:embed="rId3" cstate="screen">
            <a:extLst>
              <a:ext uri="{28A0092B-C50C-407E-A947-70E740481C1C}">
                <a14:useLocalDpi xmlns:a14="http://schemas.microsoft.com/office/drawing/2010/main" xmlns="" val="0"/>
              </a:ext>
            </a:extLst>
          </a:blip>
          <a:srcRect/>
          <a:stretch>
            <a:fillRect/>
          </a:stretch>
        </p:blipFill>
        <p:spPr bwMode="auto">
          <a:xfrm>
            <a:off x="439738" y="1846263"/>
            <a:ext cx="3175000" cy="4629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65" name="TextBox 1"/>
          <p:cNvSpPr txBox="1">
            <a:spLocks noChangeArrowheads="1"/>
          </p:cNvSpPr>
          <p:nvPr/>
        </p:nvSpPr>
        <p:spPr bwMode="auto">
          <a:xfrm>
            <a:off x="125413" y="109538"/>
            <a:ext cx="9018587" cy="692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3900" b="1">
                <a:cs typeface="Arial" pitchFamily="34" charset="0"/>
              </a:rPr>
              <a:t>The 8 Wastes</a:t>
            </a:r>
          </a:p>
        </p:txBody>
      </p:sp>
      <p:sp>
        <p:nvSpPr>
          <p:cNvPr id="40966" name="Slide Number Placeholder 3"/>
          <p:cNvSpPr>
            <a:spLocks noGrp="1"/>
          </p:cNvSpPr>
          <p:nvPr>
            <p:ph type="sldNum" sz="quarter" idx="12"/>
          </p:nvPr>
        </p:nvSpPr>
        <p:spPr bwMode="auto">
          <a:xfrm>
            <a:off x="0" y="6510338"/>
            <a:ext cx="588963" cy="2286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fld id="{8A4612B0-F2D2-43F9-8BEE-FDB1721A91B3}" type="slidenum">
              <a:rPr lang="en-US" altLang="en-US" b="1">
                <a:cs typeface="Arial" pitchFamily="34" charset="0"/>
              </a:rPr>
              <a:pPr algn="ctr" eaLnBrk="1" hangingPunct="1"/>
              <a:t>37</a:t>
            </a:fld>
            <a:endParaRPr lang="en-US" altLang="en-US" b="1">
              <a:cs typeface="Arial" pitchFamily="34" charset="0"/>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58788" y="1085850"/>
            <a:ext cx="8042275" cy="688975"/>
          </a:xfrm>
        </p:spPr>
        <p:txBody>
          <a:bodyPr/>
          <a:lstStyle/>
          <a:p>
            <a:pPr>
              <a:defRPr/>
            </a:pPr>
            <a:r>
              <a:rPr lang="en-US" sz="2800" u="sng" dirty="0" smtClean="0">
                <a:solidFill>
                  <a:srgbClr val="FFFF00"/>
                </a:solidFill>
                <a:latin typeface="Arial" pitchFamily="34" charset="0"/>
                <a:cs typeface="Arial" pitchFamily="34" charset="0"/>
              </a:rPr>
              <a:t>M</a:t>
            </a:r>
            <a:r>
              <a:rPr lang="en-US" sz="2800" dirty="0" smtClean="0">
                <a:solidFill>
                  <a:srgbClr val="FFFF00"/>
                </a:solidFill>
                <a:latin typeface="Arial" pitchFamily="34" charset="0"/>
                <a:cs typeface="Arial" pitchFamily="34" charset="0"/>
              </a:rPr>
              <a:t>otion</a:t>
            </a:r>
          </a:p>
        </p:txBody>
      </p:sp>
      <p:sp>
        <p:nvSpPr>
          <p:cNvPr id="28675" name="Rectangle 3"/>
          <p:cNvSpPr>
            <a:spLocks noGrp="1" noChangeArrowheads="1"/>
          </p:cNvSpPr>
          <p:nvPr>
            <p:ph idx="1"/>
          </p:nvPr>
        </p:nvSpPr>
        <p:spPr>
          <a:xfrm>
            <a:off x="3990975" y="1597025"/>
            <a:ext cx="4611688" cy="4525963"/>
          </a:xfrm>
        </p:spPr>
        <p:txBody>
          <a:bodyPr vert="horz" wrap="square" lIns="91440" tIns="45720" rIns="91440" bIns="45720" numCol="1" anchor="t" anchorCtr="0" compatLnSpc="1">
            <a:prstTxWarp prst="textNoShape">
              <a:avLst/>
            </a:prstTxWarp>
            <a:normAutofit/>
          </a:bodyPr>
          <a:lstStyle/>
          <a:p>
            <a:pPr>
              <a:lnSpc>
                <a:spcPct val="90000"/>
              </a:lnSpc>
              <a:buClr>
                <a:srgbClr val="0000CC"/>
              </a:buClr>
              <a:buFont typeface="Arial" pitchFamily="34" charset="0"/>
              <a:buChar char="•"/>
            </a:pPr>
            <a:r>
              <a:rPr lang="en-US" altLang="en-US" smtClean="0">
                <a:latin typeface="Arial" pitchFamily="34" charset="0"/>
                <a:cs typeface="Arial" pitchFamily="34" charset="0"/>
              </a:rPr>
              <a:t>Wasted human motion or effort</a:t>
            </a:r>
          </a:p>
          <a:p>
            <a:pPr>
              <a:lnSpc>
                <a:spcPct val="90000"/>
              </a:lnSpc>
              <a:buClr>
                <a:srgbClr val="0000CC"/>
              </a:buClr>
              <a:buFont typeface="Arial" pitchFamily="34" charset="0"/>
              <a:buChar char="•"/>
            </a:pPr>
            <a:r>
              <a:rPr lang="en-US" altLang="en-US" smtClean="0">
                <a:latin typeface="Arial" pitchFamily="34" charset="0"/>
                <a:cs typeface="Arial" pitchFamily="34" charset="0"/>
              </a:rPr>
              <a:t>Ergonomics</a:t>
            </a:r>
          </a:p>
          <a:p>
            <a:pPr>
              <a:lnSpc>
                <a:spcPct val="90000"/>
              </a:lnSpc>
              <a:buClr>
                <a:srgbClr val="0000CC"/>
              </a:buClr>
              <a:buFont typeface="Arial" pitchFamily="34" charset="0"/>
              <a:buChar char="•"/>
            </a:pPr>
            <a:r>
              <a:rPr lang="en-US" altLang="en-US" smtClean="0">
                <a:latin typeface="Arial" pitchFamily="34" charset="0"/>
                <a:cs typeface="Arial" pitchFamily="34" charset="0"/>
              </a:rPr>
              <a:t>Potential safety issue</a:t>
            </a:r>
          </a:p>
          <a:p>
            <a:pPr>
              <a:lnSpc>
                <a:spcPct val="90000"/>
              </a:lnSpc>
              <a:buClr>
                <a:srgbClr val="0000CC"/>
              </a:buClr>
              <a:buFont typeface="Arial" pitchFamily="34" charset="0"/>
              <a:buChar char="•"/>
            </a:pPr>
            <a:r>
              <a:rPr lang="en-US" altLang="en-US" smtClean="0">
                <a:latin typeface="Arial" pitchFamily="34" charset="0"/>
                <a:cs typeface="Arial" pitchFamily="34" charset="0"/>
              </a:rPr>
              <a:t>Time-waster</a:t>
            </a:r>
          </a:p>
          <a:p>
            <a:pPr lvl="1">
              <a:lnSpc>
                <a:spcPct val="90000"/>
              </a:lnSpc>
              <a:buClr>
                <a:srgbClr val="0000CC"/>
              </a:buClr>
              <a:buFont typeface="Arial" pitchFamily="34" charset="0"/>
              <a:buChar char="–"/>
            </a:pPr>
            <a:r>
              <a:rPr lang="en-US" altLang="en-US" smtClean="0">
                <a:latin typeface="Arial" pitchFamily="34" charset="0"/>
                <a:cs typeface="Arial" pitchFamily="34" charset="0"/>
              </a:rPr>
              <a:t>(1-second example)</a:t>
            </a:r>
          </a:p>
          <a:p>
            <a:pPr lvl="1">
              <a:lnSpc>
                <a:spcPct val="90000"/>
              </a:lnSpc>
              <a:buClr>
                <a:srgbClr val="0000CC"/>
              </a:buClr>
              <a:buFont typeface="Arial" pitchFamily="34" charset="0"/>
              <a:buChar char="–"/>
            </a:pPr>
            <a:endParaRPr lang="en-US" altLang="en-US" smtClean="0">
              <a:latin typeface="Arial" pitchFamily="34" charset="0"/>
              <a:cs typeface="Arial" pitchFamily="34" charset="0"/>
            </a:endParaRPr>
          </a:p>
          <a:p>
            <a:pPr>
              <a:lnSpc>
                <a:spcPct val="90000"/>
              </a:lnSpc>
              <a:buClr>
                <a:srgbClr val="0000CC"/>
              </a:buClr>
              <a:buFont typeface="Arial" pitchFamily="34" charset="0"/>
              <a:buChar char="•"/>
            </a:pPr>
            <a:r>
              <a:rPr lang="en-US" altLang="en-US" b="1" smtClean="0">
                <a:solidFill>
                  <a:srgbClr val="C00000"/>
                </a:solidFill>
                <a:latin typeface="Arial" pitchFamily="34" charset="0"/>
                <a:cs typeface="Arial" pitchFamily="34" charset="0"/>
              </a:rPr>
              <a:t>What motions exist in your company that could cause injury and/or that waste time and effort?</a:t>
            </a:r>
          </a:p>
        </p:txBody>
      </p:sp>
      <p:pic>
        <p:nvPicPr>
          <p:cNvPr id="41988" name="Picture 2" descr="http://images.agoramedia.com/everydayhealth/gcms/photogallery_managing_life_with_arthritis_07_full.jpg"/>
          <p:cNvPicPr>
            <a:picLocks noChangeAspect="1" noChangeArrowheads="1"/>
          </p:cNvPicPr>
          <p:nvPr/>
        </p:nvPicPr>
        <p:blipFill>
          <a:blip r:embed="rId3" cstate="screen">
            <a:extLst>
              <a:ext uri="{28A0092B-C50C-407E-A947-70E740481C1C}">
                <a14:useLocalDpi xmlns:a14="http://schemas.microsoft.com/office/drawing/2010/main" xmlns="" val="0"/>
              </a:ext>
            </a:extLst>
          </a:blip>
          <a:srcRect/>
          <a:stretch>
            <a:fillRect/>
          </a:stretch>
        </p:blipFill>
        <p:spPr bwMode="auto">
          <a:xfrm>
            <a:off x="474663" y="2470150"/>
            <a:ext cx="2857500" cy="381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989" name="TextBox 1"/>
          <p:cNvSpPr txBox="1">
            <a:spLocks noChangeArrowheads="1"/>
          </p:cNvSpPr>
          <p:nvPr/>
        </p:nvSpPr>
        <p:spPr bwMode="auto">
          <a:xfrm>
            <a:off x="125413" y="109538"/>
            <a:ext cx="9018587" cy="692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3900" b="1">
                <a:cs typeface="Arial" pitchFamily="34" charset="0"/>
              </a:rPr>
              <a:t>The 8 Wastes</a:t>
            </a:r>
          </a:p>
        </p:txBody>
      </p:sp>
      <p:sp>
        <p:nvSpPr>
          <p:cNvPr id="41990" name="Slide Number Placeholder 3"/>
          <p:cNvSpPr>
            <a:spLocks noGrp="1"/>
          </p:cNvSpPr>
          <p:nvPr>
            <p:ph type="sldNum" sz="quarter" idx="12"/>
          </p:nvPr>
        </p:nvSpPr>
        <p:spPr bwMode="auto">
          <a:xfrm>
            <a:off x="0" y="6510338"/>
            <a:ext cx="588963" cy="2286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fld id="{3DC173AB-537E-4228-921D-7EDD6C2AB2D2}" type="slidenum">
              <a:rPr lang="en-US" altLang="en-US" b="1">
                <a:cs typeface="Arial" pitchFamily="34" charset="0"/>
              </a:rPr>
              <a:pPr algn="ctr" eaLnBrk="1" hangingPunct="1"/>
              <a:t>38</a:t>
            </a:fld>
            <a:endParaRPr lang="en-US" altLang="en-US" b="1">
              <a:cs typeface="Arial" pitchFamily="34" charset="0"/>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249235" y="1008065"/>
            <a:ext cx="8042275" cy="844550"/>
          </a:xfrm>
        </p:spPr>
        <p:txBody>
          <a:bodyPr/>
          <a:lstStyle/>
          <a:p>
            <a:pPr>
              <a:defRPr/>
            </a:pPr>
            <a:r>
              <a:rPr lang="en-US" sz="2800" u="sng" dirty="0" smtClean="0">
                <a:solidFill>
                  <a:srgbClr val="00B050"/>
                </a:solidFill>
                <a:latin typeface="Arial" pitchFamily="34" charset="0"/>
                <a:cs typeface="Arial" pitchFamily="34" charset="0"/>
              </a:rPr>
              <a:t>E</a:t>
            </a:r>
            <a:r>
              <a:rPr lang="en-US" sz="2800" dirty="0" smtClean="0">
                <a:solidFill>
                  <a:srgbClr val="00B050"/>
                </a:solidFill>
                <a:latin typeface="Arial" pitchFamily="34" charset="0"/>
                <a:cs typeface="Arial" pitchFamily="34" charset="0"/>
              </a:rPr>
              <a:t>xtra Processing</a:t>
            </a:r>
          </a:p>
        </p:txBody>
      </p:sp>
      <p:sp>
        <p:nvSpPr>
          <p:cNvPr id="31747" name="Rectangle 3"/>
          <p:cNvSpPr>
            <a:spLocks noGrp="1" noChangeArrowheads="1"/>
          </p:cNvSpPr>
          <p:nvPr>
            <p:ph idx="1"/>
          </p:nvPr>
        </p:nvSpPr>
        <p:spPr>
          <a:xfrm>
            <a:off x="2774950" y="1843088"/>
            <a:ext cx="5626100" cy="5257800"/>
          </a:xfrm>
        </p:spPr>
        <p:txBody>
          <a:bodyPr>
            <a:normAutofit lnSpcReduction="10000"/>
          </a:bodyPr>
          <a:lstStyle/>
          <a:p>
            <a:pPr>
              <a:lnSpc>
                <a:spcPct val="90000"/>
              </a:lnSpc>
              <a:buClr>
                <a:srgbClr val="0000CC"/>
              </a:buClr>
              <a:buFont typeface="Arial" charset="0"/>
              <a:buChar char="•"/>
              <a:defRPr/>
            </a:pPr>
            <a:r>
              <a:rPr lang="en-US" dirty="0">
                <a:solidFill>
                  <a:schemeClr val="tx2"/>
                </a:solidFill>
                <a:latin typeface="Arial" pitchFamily="34" charset="0"/>
                <a:cs typeface="Arial" pitchFamily="34" charset="0"/>
              </a:rPr>
              <a:t>Any time we do something </a:t>
            </a:r>
            <a:r>
              <a:rPr lang="en-US" i="1" dirty="0">
                <a:solidFill>
                  <a:schemeClr val="tx2"/>
                </a:solidFill>
                <a:latin typeface="Arial" pitchFamily="34" charset="0"/>
                <a:cs typeface="Arial" pitchFamily="34" charset="0"/>
              </a:rPr>
              <a:t>over-and-above</a:t>
            </a:r>
            <a:r>
              <a:rPr lang="en-US" dirty="0">
                <a:solidFill>
                  <a:schemeClr val="tx2"/>
                </a:solidFill>
                <a:latin typeface="Arial" pitchFamily="34" charset="0"/>
                <a:cs typeface="Arial" pitchFamily="34" charset="0"/>
              </a:rPr>
              <a:t> what we should do or have to do because our SYSTEM is not robust enough</a:t>
            </a:r>
          </a:p>
          <a:p>
            <a:pPr>
              <a:lnSpc>
                <a:spcPct val="90000"/>
              </a:lnSpc>
              <a:buClr>
                <a:srgbClr val="0000CC"/>
              </a:buClr>
              <a:buFont typeface="Arial" charset="0"/>
              <a:buChar char="•"/>
              <a:defRPr/>
            </a:pPr>
            <a:r>
              <a:rPr lang="en-US" dirty="0" smtClean="0">
                <a:solidFill>
                  <a:schemeClr val="tx2"/>
                </a:solidFill>
                <a:latin typeface="Arial" pitchFamily="34" charset="0"/>
                <a:cs typeface="Arial" pitchFamily="34" charset="0"/>
              </a:rPr>
              <a:t>This one often encompasses </a:t>
            </a:r>
            <a:r>
              <a:rPr lang="en-US" dirty="0">
                <a:solidFill>
                  <a:schemeClr val="tx2"/>
                </a:solidFill>
                <a:latin typeface="Arial" pitchFamily="34" charset="0"/>
                <a:cs typeface="Arial" pitchFamily="34" charset="0"/>
              </a:rPr>
              <a:t>some of the other wastes (ie. </a:t>
            </a:r>
            <a:r>
              <a:rPr lang="en-US" dirty="0" smtClean="0">
                <a:solidFill>
                  <a:schemeClr val="tx2"/>
                </a:solidFill>
                <a:latin typeface="Arial" pitchFamily="34" charset="0"/>
                <a:cs typeface="Arial" pitchFamily="34" charset="0"/>
              </a:rPr>
              <a:t>Defects that cause extra processing).</a:t>
            </a:r>
          </a:p>
          <a:p>
            <a:pPr>
              <a:lnSpc>
                <a:spcPct val="90000"/>
              </a:lnSpc>
              <a:buClr>
                <a:srgbClr val="0000CC"/>
              </a:buClr>
              <a:buFont typeface="Arial" charset="0"/>
              <a:buChar char="•"/>
              <a:defRPr/>
            </a:pPr>
            <a:r>
              <a:rPr lang="en-US" dirty="0" smtClean="0">
                <a:solidFill>
                  <a:schemeClr val="tx2"/>
                </a:solidFill>
                <a:latin typeface="Arial" pitchFamily="34" charset="0"/>
                <a:cs typeface="Arial" pitchFamily="34" charset="0"/>
              </a:rPr>
              <a:t>Excessive copies because we don’t know how many people are coming to a meeting.</a:t>
            </a:r>
          </a:p>
          <a:p>
            <a:pPr>
              <a:lnSpc>
                <a:spcPct val="90000"/>
              </a:lnSpc>
              <a:buClr>
                <a:srgbClr val="0000CC"/>
              </a:buClr>
              <a:buFont typeface="Arial" charset="0"/>
              <a:buChar char="•"/>
              <a:defRPr/>
            </a:pPr>
            <a:r>
              <a:rPr lang="en-US" dirty="0" smtClean="0">
                <a:solidFill>
                  <a:schemeClr val="tx2"/>
                </a:solidFill>
                <a:latin typeface="Arial" pitchFamily="34" charset="0"/>
                <a:cs typeface="Arial" pitchFamily="34" charset="0"/>
              </a:rPr>
              <a:t>Making reports for people who don’t actually want or need them.</a:t>
            </a:r>
          </a:p>
          <a:p>
            <a:pPr>
              <a:lnSpc>
                <a:spcPct val="90000"/>
              </a:lnSpc>
              <a:buClr>
                <a:srgbClr val="0000CC"/>
              </a:buClr>
              <a:buFont typeface="Arial" charset="0"/>
              <a:buChar char="•"/>
              <a:defRPr/>
            </a:pPr>
            <a:r>
              <a:rPr lang="en-US" dirty="0" smtClean="0">
                <a:solidFill>
                  <a:schemeClr val="tx2"/>
                </a:solidFill>
                <a:latin typeface="Arial" pitchFamily="34" charset="0"/>
                <a:cs typeface="Arial" pitchFamily="34" charset="0"/>
              </a:rPr>
              <a:t>Polishing a part when it is not required or mandated.</a:t>
            </a:r>
            <a:endParaRPr lang="en-US" dirty="0">
              <a:solidFill>
                <a:schemeClr val="tx2"/>
              </a:solidFill>
              <a:latin typeface="Arial" pitchFamily="34" charset="0"/>
              <a:cs typeface="Arial" pitchFamily="34" charset="0"/>
            </a:endParaRPr>
          </a:p>
        </p:txBody>
      </p:sp>
      <p:pic>
        <p:nvPicPr>
          <p:cNvPr id="43012" name="Picture 4"/>
          <p:cNvPicPr>
            <a:picLocks noChangeAspect="1" noChangeArrowheads="1"/>
          </p:cNvPicPr>
          <p:nvPr/>
        </p:nvPicPr>
        <p:blipFill>
          <a:blip r:embed="rId3" cstate="screen">
            <a:extLst>
              <a:ext uri="{28A0092B-C50C-407E-A947-70E740481C1C}">
                <a14:useLocalDpi xmlns:a14="http://schemas.microsoft.com/office/drawing/2010/main" xmlns="" val="0"/>
              </a:ext>
            </a:extLst>
          </a:blip>
          <a:srcRect/>
          <a:stretch>
            <a:fillRect/>
          </a:stretch>
        </p:blipFill>
        <p:spPr bwMode="auto">
          <a:xfrm>
            <a:off x="344488" y="1854200"/>
            <a:ext cx="2312987" cy="3470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013" name="TextBox 4"/>
          <p:cNvSpPr txBox="1">
            <a:spLocks noChangeArrowheads="1"/>
          </p:cNvSpPr>
          <p:nvPr/>
        </p:nvSpPr>
        <p:spPr bwMode="auto">
          <a:xfrm>
            <a:off x="93663" y="5610225"/>
            <a:ext cx="2684462" cy="922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b="1">
                <a:solidFill>
                  <a:srgbClr val="C00000"/>
                </a:solidFill>
                <a:cs typeface="Arial" pitchFamily="34" charset="0"/>
              </a:rPr>
              <a:t>What are the ramifications of extra processing?</a:t>
            </a:r>
          </a:p>
        </p:txBody>
      </p:sp>
      <p:sp>
        <p:nvSpPr>
          <p:cNvPr id="43014" name="TextBox 1"/>
          <p:cNvSpPr txBox="1">
            <a:spLocks noChangeArrowheads="1"/>
          </p:cNvSpPr>
          <p:nvPr/>
        </p:nvSpPr>
        <p:spPr bwMode="auto">
          <a:xfrm>
            <a:off x="125413" y="109538"/>
            <a:ext cx="9018587" cy="692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3900" b="1">
                <a:cs typeface="Arial" pitchFamily="34" charset="0"/>
              </a:rPr>
              <a:t>The 8 Wastes</a:t>
            </a:r>
          </a:p>
        </p:txBody>
      </p:sp>
      <p:sp>
        <p:nvSpPr>
          <p:cNvPr id="43015" name="Slide Number Placeholder 3"/>
          <p:cNvSpPr>
            <a:spLocks noGrp="1"/>
          </p:cNvSpPr>
          <p:nvPr>
            <p:ph type="sldNum" sz="quarter" idx="12"/>
          </p:nvPr>
        </p:nvSpPr>
        <p:spPr bwMode="auto">
          <a:xfrm>
            <a:off x="0" y="6510338"/>
            <a:ext cx="588963" cy="2286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fld id="{EDF86133-5BC5-48AE-A0C4-FB433C0CBB40}" type="slidenum">
              <a:rPr lang="en-US" altLang="en-US" b="1">
                <a:cs typeface="Arial" pitchFamily="34" charset="0"/>
              </a:rPr>
              <a:pPr algn="ctr" eaLnBrk="1" hangingPunct="1"/>
              <a:t>39</a:t>
            </a:fld>
            <a:endParaRPr lang="en-US" altLang="en-US" b="1">
              <a:cs typeface="Arial" pitchFamily="34"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0663" y="1765300"/>
            <a:ext cx="7861300" cy="473075"/>
          </a:xfrm>
          <a:prstGeom prst="rect">
            <a:avLst/>
          </a:prstGeom>
          <a:solidFill>
            <a:srgbClr val="66CCFF"/>
          </a:solidFill>
        </p:spPr>
        <p:style>
          <a:lnRef idx="1">
            <a:schemeClr val="accent1"/>
          </a:lnRef>
          <a:fillRef idx="3">
            <a:schemeClr val="accent1"/>
          </a:fillRef>
          <a:effectRef idx="2">
            <a:schemeClr val="accent1"/>
          </a:effectRef>
          <a:fontRef idx="minor">
            <a:schemeClr val="lt1"/>
          </a:fontRef>
        </p:style>
        <p:txBody>
          <a:bodyPr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endParaRPr lang="en-US" altLang="en-US">
              <a:solidFill>
                <a:srgbClr val="FFFFFF"/>
              </a:solidFill>
            </a:endParaRPr>
          </a:p>
        </p:txBody>
      </p:sp>
      <p:sp>
        <p:nvSpPr>
          <p:cNvPr id="14339" name="TextBox 1"/>
          <p:cNvSpPr txBox="1">
            <a:spLocks noChangeArrowheads="1"/>
          </p:cNvSpPr>
          <p:nvPr/>
        </p:nvSpPr>
        <p:spPr bwMode="auto">
          <a:xfrm>
            <a:off x="125413" y="109538"/>
            <a:ext cx="7478712"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4000" b="1">
                <a:cs typeface="Arial" pitchFamily="34" charset="0"/>
              </a:rPr>
              <a:t>Agenda</a:t>
            </a:r>
          </a:p>
        </p:txBody>
      </p:sp>
      <p:sp>
        <p:nvSpPr>
          <p:cNvPr id="14340" name="TextBox 8"/>
          <p:cNvSpPr txBox="1">
            <a:spLocks noChangeArrowheads="1"/>
          </p:cNvSpPr>
          <p:nvPr/>
        </p:nvSpPr>
        <p:spPr bwMode="auto">
          <a:xfrm>
            <a:off x="282575" y="1333500"/>
            <a:ext cx="8010525" cy="4832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buFont typeface="Wingdings" pitchFamily="2" charset="2"/>
              <a:buChar char="v"/>
            </a:pPr>
            <a:r>
              <a:rPr lang="en-US" altLang="en-US" sz="2800" dirty="0"/>
              <a:t>Welcome and Introductions</a:t>
            </a:r>
          </a:p>
          <a:p>
            <a:pPr eaLnBrk="1" hangingPunct="1">
              <a:buFont typeface="Wingdings" pitchFamily="2" charset="2"/>
              <a:buChar char="v"/>
            </a:pPr>
            <a:r>
              <a:rPr lang="en-US" altLang="en-US" sz="2800" dirty="0"/>
              <a:t>MLC Overview</a:t>
            </a:r>
          </a:p>
          <a:p>
            <a:pPr eaLnBrk="1" hangingPunct="1">
              <a:buFont typeface="Wingdings" pitchFamily="2" charset="2"/>
              <a:buChar char="v"/>
            </a:pPr>
            <a:r>
              <a:rPr lang="en-US" altLang="en-US" sz="2800" dirty="0"/>
              <a:t>The History Of Lean</a:t>
            </a:r>
          </a:p>
          <a:p>
            <a:pPr eaLnBrk="1" hangingPunct="1">
              <a:buFont typeface="Wingdings" pitchFamily="2" charset="2"/>
              <a:buChar char="v"/>
            </a:pPr>
            <a:r>
              <a:rPr lang="en-US" altLang="en-US" sz="2800" dirty="0"/>
              <a:t>What Is Lean and how it differs</a:t>
            </a:r>
          </a:p>
          <a:p>
            <a:pPr eaLnBrk="1" hangingPunct="1">
              <a:buFont typeface="Wingdings" pitchFamily="2" charset="2"/>
              <a:buChar char="v"/>
            </a:pPr>
            <a:r>
              <a:rPr lang="en-US" altLang="en-US" sz="2800" dirty="0" smtClean="0"/>
              <a:t>The </a:t>
            </a:r>
            <a:r>
              <a:rPr lang="en-US" altLang="en-US" sz="2800" dirty="0"/>
              <a:t>8 Wastes</a:t>
            </a:r>
          </a:p>
          <a:p>
            <a:pPr eaLnBrk="1" hangingPunct="1">
              <a:buFont typeface="Wingdings" pitchFamily="2" charset="2"/>
              <a:buChar char="v"/>
            </a:pPr>
            <a:r>
              <a:rPr lang="en-US" altLang="en-US" sz="2800" dirty="0"/>
              <a:t>Standard Work Exercise</a:t>
            </a:r>
          </a:p>
          <a:p>
            <a:pPr eaLnBrk="1" hangingPunct="1">
              <a:buFont typeface="Wingdings" pitchFamily="2" charset="2"/>
              <a:buChar char="v"/>
            </a:pPr>
            <a:r>
              <a:rPr lang="en-US" altLang="en-US" sz="2800" dirty="0"/>
              <a:t>Error Proofing</a:t>
            </a:r>
          </a:p>
          <a:p>
            <a:pPr eaLnBrk="1" hangingPunct="1">
              <a:buFont typeface="Wingdings" pitchFamily="2" charset="2"/>
              <a:buChar char="v"/>
            </a:pPr>
            <a:r>
              <a:rPr lang="en-US" altLang="en-US" sz="2800" dirty="0"/>
              <a:t>5S</a:t>
            </a:r>
          </a:p>
          <a:p>
            <a:pPr eaLnBrk="1" hangingPunct="1">
              <a:buFont typeface="Wingdings" pitchFamily="2" charset="2"/>
              <a:buChar char="v"/>
            </a:pPr>
            <a:r>
              <a:rPr lang="en-US" altLang="en-US" sz="2800" dirty="0"/>
              <a:t>Sustaining and Maintaining the Concepts</a:t>
            </a:r>
          </a:p>
          <a:p>
            <a:pPr eaLnBrk="1" hangingPunct="1">
              <a:buFont typeface="Wingdings" pitchFamily="2" charset="2"/>
              <a:buChar char="v"/>
            </a:pPr>
            <a:r>
              <a:rPr lang="en-US" altLang="en-US" sz="2800" dirty="0"/>
              <a:t>How Lean Differs from Traditional Business</a:t>
            </a:r>
          </a:p>
          <a:p>
            <a:pPr eaLnBrk="1" hangingPunct="1">
              <a:buFont typeface="Arial" pitchFamily="34" charset="0"/>
              <a:buChar char="•"/>
            </a:pPr>
            <a:endParaRPr lang="en-US" altLang="en-US" sz="2800" dirty="0"/>
          </a:p>
        </p:txBody>
      </p:sp>
      <p:sp>
        <p:nvSpPr>
          <p:cNvPr id="14341" name="Slide Number Placeholder 3"/>
          <p:cNvSpPr>
            <a:spLocks noGrp="1"/>
          </p:cNvSpPr>
          <p:nvPr>
            <p:ph type="sldNum" sz="quarter" idx="12"/>
          </p:nvPr>
        </p:nvSpPr>
        <p:spPr bwMode="auto">
          <a:xfrm>
            <a:off x="0" y="6510338"/>
            <a:ext cx="588963" cy="2286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fld id="{7DB1DD7B-82E4-405B-B0EC-EE4359F15D61}" type="slidenum">
              <a:rPr lang="en-US" altLang="en-US" b="1"/>
              <a:pPr algn="ctr" eaLnBrk="1" hangingPunct="1"/>
              <a:t>4</a:t>
            </a:fld>
            <a:endParaRPr lang="en-US" altLang="en-US" b="1"/>
          </a:p>
        </p:txBody>
      </p:sp>
    </p:spTree>
  </p:cSld>
  <p:clrMapOvr>
    <a:masterClrMapping/>
  </p:clrMapOvr>
  <p:transition>
    <p:rand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WordArt 25"/>
          <p:cNvSpPr>
            <a:spLocks noChangeArrowheads="1" noChangeShapeType="1" noTextEdit="1"/>
          </p:cNvSpPr>
          <p:nvPr/>
        </p:nvSpPr>
        <p:spPr bwMode="auto">
          <a:xfrm>
            <a:off x="1739900" y="1200150"/>
            <a:ext cx="5840413" cy="297338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800000"/>
                </a:solidFill>
                <a:effectLst>
                  <a:outerShdw dist="89803" dir="2700000" algn="ctr" rotWithShape="0">
                    <a:schemeClr val="bg2">
                      <a:alpha val="50000"/>
                    </a:schemeClr>
                  </a:outerShdw>
                </a:effectLst>
                <a:latin typeface="Arial"/>
                <a:cs typeface="Arial"/>
              </a:rPr>
              <a:t>Waste</a:t>
            </a:r>
          </a:p>
          <a:p>
            <a:pPr algn="ctr"/>
            <a:r>
              <a:rPr lang="en-US" sz="3600" kern="10">
                <a:ln w="9525">
                  <a:solidFill>
                    <a:srgbClr val="000000"/>
                  </a:solidFill>
                  <a:round/>
                  <a:headEnd/>
                  <a:tailEnd/>
                </a:ln>
                <a:solidFill>
                  <a:srgbClr val="800000"/>
                </a:solidFill>
                <a:effectLst>
                  <a:outerShdw dist="89803" dir="2700000" algn="ctr" rotWithShape="0">
                    <a:schemeClr val="bg2">
                      <a:alpha val="50000"/>
                    </a:schemeClr>
                  </a:outerShdw>
                </a:effectLst>
                <a:latin typeface="Arial"/>
                <a:cs typeface="Arial"/>
              </a:rPr>
              <a:t>Walk-Around</a:t>
            </a:r>
          </a:p>
          <a:p>
            <a:pPr algn="ctr"/>
            <a:r>
              <a:rPr lang="en-US" sz="3600" kern="10">
                <a:ln w="9525">
                  <a:solidFill>
                    <a:srgbClr val="000000"/>
                  </a:solidFill>
                  <a:round/>
                  <a:headEnd/>
                  <a:tailEnd/>
                </a:ln>
                <a:solidFill>
                  <a:srgbClr val="800000"/>
                </a:solidFill>
                <a:effectLst>
                  <a:outerShdw dist="89803" dir="2700000" algn="ctr" rotWithShape="0">
                    <a:schemeClr val="bg2">
                      <a:alpha val="50000"/>
                    </a:schemeClr>
                  </a:outerShdw>
                </a:effectLst>
                <a:latin typeface="Arial"/>
                <a:cs typeface="Arial"/>
              </a:rPr>
              <a:t>Activity</a:t>
            </a:r>
          </a:p>
        </p:txBody>
      </p:sp>
      <p:sp>
        <p:nvSpPr>
          <p:cNvPr id="44035" name="TextBox 26"/>
          <p:cNvSpPr txBox="1">
            <a:spLocks noChangeArrowheads="1"/>
          </p:cNvSpPr>
          <p:nvPr/>
        </p:nvSpPr>
        <p:spPr bwMode="auto">
          <a:xfrm>
            <a:off x="517525" y="4432300"/>
            <a:ext cx="8148638"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buClr>
                <a:srgbClr val="0000CC"/>
              </a:buClr>
              <a:buSzPct val="140000"/>
              <a:buFont typeface="Arial" pitchFamily="34" charset="0"/>
              <a:buChar char="•"/>
            </a:pPr>
            <a:r>
              <a:rPr lang="en-US" altLang="en-US" sz="2400" b="1">
                <a:solidFill>
                  <a:schemeClr val="tx2"/>
                </a:solidFill>
                <a:cs typeface="Arial" pitchFamily="34" charset="0"/>
              </a:rPr>
              <a:t>Try to spot examples of each of the wastes at your work, home or an organization that you visit.  Learn to see the waste.</a:t>
            </a:r>
          </a:p>
        </p:txBody>
      </p:sp>
      <p:sp>
        <p:nvSpPr>
          <p:cNvPr id="44036" name="TextBox 1"/>
          <p:cNvSpPr txBox="1">
            <a:spLocks noChangeArrowheads="1"/>
          </p:cNvSpPr>
          <p:nvPr/>
        </p:nvSpPr>
        <p:spPr bwMode="auto">
          <a:xfrm>
            <a:off x="125413" y="109538"/>
            <a:ext cx="9018587" cy="692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3900" b="1">
                <a:cs typeface="Arial" pitchFamily="34" charset="0"/>
              </a:rPr>
              <a:t>The 8 Wastes</a:t>
            </a:r>
          </a:p>
        </p:txBody>
      </p:sp>
      <p:sp>
        <p:nvSpPr>
          <p:cNvPr id="44037" name="Slide Number Placeholder 3"/>
          <p:cNvSpPr>
            <a:spLocks noGrp="1"/>
          </p:cNvSpPr>
          <p:nvPr>
            <p:ph type="sldNum" sz="quarter" idx="12"/>
          </p:nvPr>
        </p:nvSpPr>
        <p:spPr bwMode="auto">
          <a:xfrm>
            <a:off x="0" y="6510338"/>
            <a:ext cx="588963" cy="2286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fld id="{FC13F0EA-02B9-443F-82B2-9F8C2BDE9373}" type="slidenum">
              <a:rPr lang="en-US" altLang="en-US" b="1">
                <a:cs typeface="Arial" pitchFamily="34" charset="0"/>
              </a:rPr>
              <a:pPr algn="ctr" eaLnBrk="1" hangingPunct="1"/>
              <a:t>40</a:t>
            </a:fld>
            <a:endParaRPr lang="en-US" altLang="en-US" b="1">
              <a:cs typeface="Arial" pitchFamily="34" charset="0"/>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TextBox 1"/>
          <p:cNvSpPr txBox="1">
            <a:spLocks noChangeArrowheads="1"/>
          </p:cNvSpPr>
          <p:nvPr/>
        </p:nvSpPr>
        <p:spPr bwMode="auto">
          <a:xfrm>
            <a:off x="125413" y="109538"/>
            <a:ext cx="9018587" cy="692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3900" b="1">
                <a:cs typeface="Arial" pitchFamily="34" charset="0"/>
              </a:rPr>
              <a:t>The 8 Wastes</a:t>
            </a:r>
          </a:p>
        </p:txBody>
      </p:sp>
      <p:sp>
        <p:nvSpPr>
          <p:cNvPr id="44037" name="Slide Number Placeholder 3"/>
          <p:cNvSpPr>
            <a:spLocks noGrp="1"/>
          </p:cNvSpPr>
          <p:nvPr>
            <p:ph type="sldNum" sz="quarter" idx="12"/>
          </p:nvPr>
        </p:nvSpPr>
        <p:spPr bwMode="auto">
          <a:xfrm>
            <a:off x="0" y="6510338"/>
            <a:ext cx="588963" cy="2286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fld id="{FC13F0EA-02B9-443F-82B2-9F8C2BDE9373}" type="slidenum">
              <a:rPr lang="en-US" altLang="en-US" b="1">
                <a:cs typeface="Arial" pitchFamily="34" charset="0"/>
              </a:rPr>
              <a:pPr algn="ctr" eaLnBrk="1" hangingPunct="1"/>
              <a:t>41</a:t>
            </a:fld>
            <a:endParaRPr lang="en-US" altLang="en-US" b="1">
              <a:cs typeface="Arial" pitchFamily="34" charset="0"/>
            </a:endParaRPr>
          </a:p>
        </p:txBody>
      </p:sp>
      <p:grpSp>
        <p:nvGrpSpPr>
          <p:cNvPr id="2" name="Group 7"/>
          <p:cNvGrpSpPr/>
          <p:nvPr/>
        </p:nvGrpSpPr>
        <p:grpSpPr>
          <a:xfrm>
            <a:off x="457200" y="1066800"/>
            <a:ext cx="7641696" cy="5420255"/>
            <a:chOff x="457200" y="1066800"/>
            <a:chExt cx="7641696" cy="5420255"/>
          </a:xfrm>
        </p:grpSpPr>
        <p:pic>
          <p:nvPicPr>
            <p:cNvPr id="177154" name="Picture 2"/>
            <p:cNvPicPr>
              <a:picLocks noChangeAspect="1" noChangeArrowheads="1"/>
            </p:cNvPicPr>
            <p:nvPr/>
          </p:nvPicPr>
          <p:blipFill>
            <a:blip r:embed="rId2" cstate="screen"/>
            <a:srcRect/>
            <a:stretch>
              <a:fillRect/>
            </a:stretch>
          </p:blipFill>
          <p:spPr bwMode="auto">
            <a:xfrm>
              <a:off x="457200" y="1100092"/>
              <a:ext cx="7641696" cy="5386963"/>
            </a:xfrm>
            <a:prstGeom prst="rect">
              <a:avLst/>
            </a:prstGeom>
            <a:noFill/>
            <a:ln w="9525">
              <a:noFill/>
              <a:miter lim="800000"/>
              <a:headEnd/>
              <a:tailEnd/>
            </a:ln>
          </p:spPr>
        </p:pic>
        <p:sp>
          <p:nvSpPr>
            <p:cNvPr id="7" name="Rectangle 6"/>
            <p:cNvSpPr/>
            <p:nvPr/>
          </p:nvSpPr>
          <p:spPr>
            <a:xfrm>
              <a:off x="516475" y="1066800"/>
              <a:ext cx="1524000" cy="1210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0663" y="3489325"/>
            <a:ext cx="7861300" cy="473075"/>
          </a:xfrm>
          <a:prstGeom prst="rect">
            <a:avLst/>
          </a:prstGeom>
          <a:solidFill>
            <a:srgbClr val="66CCFF"/>
          </a:solidFill>
        </p:spPr>
        <p:style>
          <a:lnRef idx="1">
            <a:schemeClr val="accent1"/>
          </a:lnRef>
          <a:fillRef idx="3">
            <a:schemeClr val="accent1"/>
          </a:fillRef>
          <a:effectRef idx="2">
            <a:schemeClr val="accent1"/>
          </a:effectRef>
          <a:fontRef idx="minor">
            <a:schemeClr val="lt1"/>
          </a:fontRef>
        </p:style>
        <p:txBody>
          <a:bodyPr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endParaRPr lang="en-US" altLang="en-US">
              <a:solidFill>
                <a:srgbClr val="FFFFFF"/>
              </a:solidFill>
            </a:endParaRPr>
          </a:p>
        </p:txBody>
      </p:sp>
      <p:sp>
        <p:nvSpPr>
          <p:cNvPr id="45059" name="TextBox 1"/>
          <p:cNvSpPr txBox="1">
            <a:spLocks noChangeArrowheads="1"/>
          </p:cNvSpPr>
          <p:nvPr/>
        </p:nvSpPr>
        <p:spPr bwMode="auto">
          <a:xfrm>
            <a:off x="125413" y="109538"/>
            <a:ext cx="7478712"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4000" b="1">
                <a:cs typeface="Arial" pitchFamily="34" charset="0"/>
              </a:rPr>
              <a:t>Agenda</a:t>
            </a:r>
          </a:p>
        </p:txBody>
      </p:sp>
      <p:sp>
        <p:nvSpPr>
          <p:cNvPr id="45060" name="TextBox 8"/>
          <p:cNvSpPr txBox="1">
            <a:spLocks noChangeArrowheads="1"/>
          </p:cNvSpPr>
          <p:nvPr/>
        </p:nvSpPr>
        <p:spPr bwMode="auto">
          <a:xfrm>
            <a:off x="282575" y="1333500"/>
            <a:ext cx="8010525" cy="44012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buFont typeface="Wingdings" pitchFamily="2" charset="2"/>
              <a:buChar char="v"/>
            </a:pPr>
            <a:r>
              <a:rPr lang="en-US" altLang="en-US" sz="2800" dirty="0"/>
              <a:t>Welcome and Introductions</a:t>
            </a:r>
          </a:p>
          <a:p>
            <a:pPr eaLnBrk="1" hangingPunct="1">
              <a:buFont typeface="Wingdings" pitchFamily="2" charset="2"/>
              <a:buChar char="v"/>
            </a:pPr>
            <a:r>
              <a:rPr lang="en-US" altLang="en-US" sz="2800" dirty="0"/>
              <a:t>MLC Overview</a:t>
            </a:r>
          </a:p>
          <a:p>
            <a:pPr eaLnBrk="1" hangingPunct="1">
              <a:buFont typeface="Wingdings" pitchFamily="2" charset="2"/>
              <a:buChar char="v"/>
            </a:pPr>
            <a:r>
              <a:rPr lang="en-US" altLang="en-US" sz="2800" dirty="0"/>
              <a:t>The History Of Lean</a:t>
            </a:r>
          </a:p>
          <a:p>
            <a:pPr eaLnBrk="1" hangingPunct="1">
              <a:buFont typeface="Wingdings" pitchFamily="2" charset="2"/>
              <a:buChar char="v"/>
            </a:pPr>
            <a:r>
              <a:rPr lang="en-US" altLang="en-US" sz="2800" dirty="0"/>
              <a:t>What Is Lean and how it differs</a:t>
            </a:r>
          </a:p>
          <a:p>
            <a:pPr eaLnBrk="1" hangingPunct="1">
              <a:buFont typeface="Wingdings" pitchFamily="2" charset="2"/>
              <a:buChar char="v"/>
            </a:pPr>
            <a:r>
              <a:rPr lang="en-US" altLang="en-US" sz="2800" dirty="0" smtClean="0"/>
              <a:t>The </a:t>
            </a:r>
            <a:r>
              <a:rPr lang="en-US" altLang="en-US" sz="2800" dirty="0"/>
              <a:t>8 Wastes</a:t>
            </a:r>
          </a:p>
          <a:p>
            <a:pPr eaLnBrk="1" hangingPunct="1">
              <a:buFont typeface="Wingdings" pitchFamily="2" charset="2"/>
              <a:buChar char="v"/>
            </a:pPr>
            <a:r>
              <a:rPr lang="en-US" altLang="en-US" sz="2800" dirty="0"/>
              <a:t>Standard Work Exercise</a:t>
            </a:r>
          </a:p>
          <a:p>
            <a:pPr eaLnBrk="1" hangingPunct="1">
              <a:buFont typeface="Wingdings" pitchFamily="2" charset="2"/>
              <a:buChar char="v"/>
            </a:pPr>
            <a:r>
              <a:rPr lang="en-US" altLang="en-US" sz="2800" dirty="0"/>
              <a:t>Error Proofing</a:t>
            </a:r>
          </a:p>
          <a:p>
            <a:pPr eaLnBrk="1" hangingPunct="1">
              <a:buFont typeface="Wingdings" pitchFamily="2" charset="2"/>
              <a:buChar char="v"/>
            </a:pPr>
            <a:r>
              <a:rPr lang="en-US" altLang="en-US" sz="2800" dirty="0"/>
              <a:t>5S</a:t>
            </a:r>
          </a:p>
          <a:p>
            <a:pPr eaLnBrk="1" hangingPunct="1">
              <a:buFont typeface="Wingdings" pitchFamily="2" charset="2"/>
              <a:buChar char="v"/>
            </a:pPr>
            <a:r>
              <a:rPr lang="en-US" altLang="en-US" sz="2800" dirty="0"/>
              <a:t>Sustaining and Maintaining the Concepts</a:t>
            </a:r>
          </a:p>
          <a:p>
            <a:pPr eaLnBrk="1" hangingPunct="1">
              <a:buFont typeface="Wingdings" pitchFamily="2" charset="2"/>
              <a:buChar char="v"/>
            </a:pPr>
            <a:r>
              <a:rPr lang="en-US" altLang="en-US" sz="2800" dirty="0"/>
              <a:t>What will you do Monday</a:t>
            </a:r>
            <a:r>
              <a:rPr lang="en-US" altLang="en-US" sz="2800" dirty="0" smtClean="0"/>
              <a:t>?</a:t>
            </a:r>
            <a:endParaRPr lang="en-US" altLang="en-US" sz="2800" dirty="0"/>
          </a:p>
        </p:txBody>
      </p:sp>
      <p:sp>
        <p:nvSpPr>
          <p:cNvPr id="45061" name="Slide Number Placeholder 3"/>
          <p:cNvSpPr>
            <a:spLocks noGrp="1"/>
          </p:cNvSpPr>
          <p:nvPr>
            <p:ph type="sldNum" sz="quarter" idx="12"/>
          </p:nvPr>
        </p:nvSpPr>
        <p:spPr bwMode="auto">
          <a:xfrm>
            <a:off x="0" y="6510338"/>
            <a:ext cx="588963" cy="2286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fld id="{4E1F562D-C9DC-4907-BA69-18A2AF307366}" type="slidenum">
              <a:rPr lang="en-US" altLang="en-US" b="1"/>
              <a:pPr algn="ctr" eaLnBrk="1" hangingPunct="1"/>
              <a:t>42</a:t>
            </a:fld>
            <a:endParaRPr lang="en-US" altLang="en-US" b="1"/>
          </a:p>
        </p:txBody>
      </p:sp>
    </p:spTree>
  </p:cSld>
  <p:clrMapOvr>
    <a:masterClrMapping/>
  </p:clrMapOvr>
  <p:transition>
    <p:rand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Box 1"/>
          <p:cNvSpPr txBox="1">
            <a:spLocks noChangeArrowheads="1"/>
          </p:cNvSpPr>
          <p:nvPr/>
        </p:nvSpPr>
        <p:spPr bwMode="auto">
          <a:xfrm>
            <a:off x="125413" y="109538"/>
            <a:ext cx="7478712"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4000" b="1">
                <a:cs typeface="Arial" pitchFamily="34" charset="0"/>
              </a:rPr>
              <a:t>Standard Work</a:t>
            </a:r>
          </a:p>
        </p:txBody>
      </p:sp>
      <p:sp>
        <p:nvSpPr>
          <p:cNvPr id="8" name="Rectangle 2"/>
          <p:cNvSpPr txBox="1">
            <a:spLocks noChangeArrowheads="1"/>
          </p:cNvSpPr>
          <p:nvPr/>
        </p:nvSpPr>
        <p:spPr>
          <a:xfrm>
            <a:off x="15875" y="1009650"/>
            <a:ext cx="6980238" cy="1143000"/>
          </a:xfrm>
          <a:prstGeom prst="rect">
            <a:avLst/>
          </a:prstGeom>
        </p:spPr>
        <p:txBody>
          <a:bodyPr/>
          <a:lstStyle/>
          <a:p>
            <a:pPr algn="ctr" defTabSz="457200">
              <a:defRPr/>
            </a:pPr>
            <a:r>
              <a:rPr lang="en-US" sz="4400" dirty="0">
                <a:ea typeface="ＭＳ Ｐゴシック" pitchFamily="34" charset="-128"/>
                <a:cs typeface="+mj-cs"/>
              </a:rPr>
              <a:t>Lean Fine Arts Company</a:t>
            </a:r>
          </a:p>
        </p:txBody>
      </p:sp>
      <p:sp>
        <p:nvSpPr>
          <p:cNvPr id="46084" name="Rectangle 5"/>
          <p:cNvSpPr txBox="1">
            <a:spLocks noChangeArrowheads="1"/>
          </p:cNvSpPr>
          <p:nvPr/>
        </p:nvSpPr>
        <p:spPr bwMode="auto">
          <a:xfrm>
            <a:off x="401638" y="1920875"/>
            <a:ext cx="8534400" cy="3943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57200" eaLnBrk="0" hangingPunct="0">
              <a:defRPr>
                <a:solidFill>
                  <a:schemeClr val="tx1"/>
                </a:solidFill>
                <a:latin typeface="Arial" pitchFamily="34" charset="0"/>
                <a:ea typeface="MS PGothic" pitchFamily="34" charset="-128"/>
              </a:defRPr>
            </a:lvl1pPr>
            <a:lvl2pPr marL="742950" indent="-285750" defTabSz="457200" eaLnBrk="0" hangingPunct="0">
              <a:defRPr>
                <a:solidFill>
                  <a:schemeClr val="tx1"/>
                </a:solidFill>
                <a:latin typeface="Arial" pitchFamily="34" charset="0"/>
                <a:ea typeface="MS PGothic" pitchFamily="34" charset="-128"/>
              </a:defRPr>
            </a:lvl2pPr>
            <a:lvl3pPr marL="1143000" indent="-228600" defTabSz="457200" eaLnBrk="0" hangingPunct="0">
              <a:defRPr>
                <a:solidFill>
                  <a:schemeClr val="tx1"/>
                </a:solidFill>
                <a:latin typeface="Arial" pitchFamily="34" charset="0"/>
                <a:ea typeface="MS PGothic" pitchFamily="34" charset="-128"/>
              </a:defRPr>
            </a:lvl3pPr>
            <a:lvl4pPr marL="1600200" indent="-228600" defTabSz="457200" eaLnBrk="0" hangingPunct="0">
              <a:defRPr>
                <a:solidFill>
                  <a:schemeClr val="tx1"/>
                </a:solidFill>
                <a:latin typeface="Arial" pitchFamily="34" charset="0"/>
                <a:ea typeface="MS PGothic" pitchFamily="34" charset="-128"/>
              </a:defRPr>
            </a:lvl4pPr>
            <a:lvl5pPr marL="2057400" indent="-228600" defTabSz="4572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spcBef>
                <a:spcPct val="20000"/>
              </a:spcBef>
            </a:pPr>
            <a:r>
              <a:rPr lang="en-US" altLang="en-US" sz="2800"/>
              <a:t>Our one and only job is to draw fine Pig artwork!</a:t>
            </a:r>
          </a:p>
          <a:p>
            <a:pPr eaLnBrk="1" hangingPunct="1">
              <a:spcBef>
                <a:spcPct val="20000"/>
              </a:spcBef>
            </a:pPr>
            <a:endParaRPr lang="en-US" altLang="en-US" sz="2800"/>
          </a:p>
          <a:p>
            <a:pPr eaLnBrk="1" hangingPunct="1">
              <a:spcBef>
                <a:spcPct val="20000"/>
              </a:spcBef>
            </a:pPr>
            <a:r>
              <a:rPr lang="en-US" altLang="en-US" sz="2800"/>
              <a:t>We have been drawing fine Pigs for over 100 years and our customer expects consistency!</a:t>
            </a:r>
          </a:p>
          <a:p>
            <a:pPr eaLnBrk="1" hangingPunct="1">
              <a:spcBef>
                <a:spcPct val="20000"/>
              </a:spcBef>
            </a:pPr>
            <a:endParaRPr lang="en-US" altLang="en-US" sz="2800"/>
          </a:p>
          <a:p>
            <a:pPr eaLnBrk="1" hangingPunct="1">
              <a:spcBef>
                <a:spcPct val="20000"/>
              </a:spcBef>
            </a:pPr>
            <a:r>
              <a:rPr lang="en-US" altLang="en-US" sz="2800"/>
              <a:t>We have been so good, our demand is through the roof and you new hires need to get with it, ASAP!</a:t>
            </a:r>
          </a:p>
          <a:p>
            <a:pPr eaLnBrk="1" hangingPunct="1">
              <a:spcBef>
                <a:spcPct val="20000"/>
              </a:spcBef>
            </a:pPr>
            <a:endParaRPr lang="en-US" altLang="en-US" sz="2800"/>
          </a:p>
          <a:p>
            <a:pPr eaLnBrk="1" hangingPunct="1">
              <a:spcBef>
                <a:spcPct val="20000"/>
              </a:spcBef>
            </a:pPr>
            <a:r>
              <a:rPr lang="en-US" altLang="en-US" sz="2800"/>
              <a:t>Now draw me some pigs so we can make money!</a:t>
            </a:r>
          </a:p>
        </p:txBody>
      </p:sp>
      <p:sp>
        <p:nvSpPr>
          <p:cNvPr id="46085" name="Slide Number Placeholder 3"/>
          <p:cNvSpPr>
            <a:spLocks noGrp="1"/>
          </p:cNvSpPr>
          <p:nvPr>
            <p:ph type="sldNum" sz="quarter" idx="12"/>
          </p:nvPr>
        </p:nvSpPr>
        <p:spPr bwMode="auto">
          <a:xfrm>
            <a:off x="0" y="6510338"/>
            <a:ext cx="588963" cy="2286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fld id="{BA578AF8-BBF1-4EB9-ABDC-FBA7D92E53C5}" type="slidenum">
              <a:rPr lang="en-US" altLang="en-US" b="1"/>
              <a:pPr algn="ctr" eaLnBrk="1" hangingPunct="1"/>
              <a:t>43</a:t>
            </a:fld>
            <a:endParaRPr lang="en-US" altLang="en-US" b="1"/>
          </a:p>
        </p:txBody>
      </p:sp>
    </p:spTree>
  </p:cSld>
  <p:clrMapOvr>
    <a:masterClrMapping/>
  </p:clrMapOvr>
  <p:transition>
    <p:random/>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Box 1"/>
          <p:cNvSpPr txBox="1">
            <a:spLocks noChangeArrowheads="1"/>
          </p:cNvSpPr>
          <p:nvPr/>
        </p:nvSpPr>
        <p:spPr bwMode="auto">
          <a:xfrm>
            <a:off x="125413" y="109538"/>
            <a:ext cx="7478712"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4000" b="1">
                <a:cs typeface="Arial" pitchFamily="34" charset="0"/>
              </a:rPr>
              <a:t>Standard Work</a:t>
            </a:r>
          </a:p>
        </p:txBody>
      </p:sp>
      <p:pic>
        <p:nvPicPr>
          <p:cNvPr id="47107" name="Picture 2"/>
          <p:cNvPicPr>
            <a:picLocks noChangeAspect="1" noChangeArrowheads="1"/>
          </p:cNvPicPr>
          <p:nvPr/>
        </p:nvPicPr>
        <p:blipFill>
          <a:blip r:embed="rId3" cstate="screen">
            <a:extLst>
              <a:ext uri="{28A0092B-C50C-407E-A947-70E740481C1C}">
                <a14:useLocalDpi xmlns:a14="http://schemas.microsoft.com/office/drawing/2010/main" xmlns="" val="0"/>
              </a:ext>
            </a:extLst>
          </a:blip>
          <a:srcRect/>
          <a:stretch>
            <a:fillRect/>
          </a:stretch>
        </p:blipFill>
        <p:spPr bwMode="auto">
          <a:xfrm>
            <a:off x="3048000" y="2971800"/>
            <a:ext cx="2649538" cy="3498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7108" name="Rectangle 4"/>
          <p:cNvSpPr>
            <a:spLocks noChangeArrowheads="1"/>
          </p:cNvSpPr>
          <p:nvPr/>
        </p:nvSpPr>
        <p:spPr bwMode="auto">
          <a:xfrm>
            <a:off x="609600" y="963613"/>
            <a:ext cx="7880350" cy="4440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3662" tIns="46038" rIns="93662" bIns="46038"/>
          <a:lstStyle>
            <a:lvl1pPr marL="342900" indent="-342900"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spcBef>
                <a:spcPct val="20000"/>
              </a:spcBef>
            </a:pPr>
            <a:r>
              <a:rPr lang="en-US" altLang="en-US" sz="2800"/>
              <a:t>Definition:</a:t>
            </a:r>
          </a:p>
          <a:p>
            <a:pPr eaLnBrk="1" hangingPunct="1">
              <a:spcBef>
                <a:spcPct val="20000"/>
              </a:spcBef>
            </a:pPr>
            <a:r>
              <a:rPr lang="en-US" altLang="en-US" sz="2800"/>
              <a:t>	The current best documented method to safely and efficiently organize work elements in a repeatable sequence that we know of </a:t>
            </a:r>
            <a:r>
              <a:rPr lang="en-US" altLang="en-US" sz="2800" u="sng"/>
              <a:t>TODAY</a:t>
            </a:r>
            <a:r>
              <a:rPr lang="en-US" altLang="en-US" sz="2800"/>
              <a:t>.</a:t>
            </a:r>
          </a:p>
        </p:txBody>
      </p:sp>
      <p:sp>
        <p:nvSpPr>
          <p:cNvPr id="47109" name="AutoShape 5"/>
          <p:cNvSpPr>
            <a:spLocks noChangeArrowheads="1"/>
          </p:cNvSpPr>
          <p:nvPr/>
        </p:nvSpPr>
        <p:spPr bwMode="auto">
          <a:xfrm>
            <a:off x="2895600" y="2819400"/>
            <a:ext cx="914400" cy="990600"/>
          </a:xfrm>
          <a:prstGeom prst="wedgeEllipseCallout">
            <a:avLst>
              <a:gd name="adj1" fmla="val 79167"/>
              <a:gd name="adj2" fmla="val 55769"/>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endParaRPr lang="en-US" altLang="en-US" sz="1600"/>
          </a:p>
        </p:txBody>
      </p:sp>
      <p:sp>
        <p:nvSpPr>
          <p:cNvPr id="47110" name="Text Box 6"/>
          <p:cNvSpPr txBox="1">
            <a:spLocks noChangeArrowheads="1"/>
          </p:cNvSpPr>
          <p:nvPr/>
        </p:nvSpPr>
        <p:spPr bwMode="auto">
          <a:xfrm>
            <a:off x="2871788" y="2871788"/>
            <a:ext cx="915987" cy="639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a:t>First I…</a:t>
            </a:r>
          </a:p>
          <a:p>
            <a:pPr eaLnBrk="1" hangingPunct="1"/>
            <a:r>
              <a:rPr lang="en-US" altLang="en-US"/>
              <a:t> Then I…</a:t>
            </a:r>
          </a:p>
          <a:p>
            <a:pPr eaLnBrk="1" hangingPunct="1"/>
            <a:r>
              <a:rPr lang="en-US" altLang="en-US"/>
              <a:t>    Then I...</a:t>
            </a:r>
          </a:p>
        </p:txBody>
      </p:sp>
      <p:sp>
        <p:nvSpPr>
          <p:cNvPr id="47111" name="Slide Number Placeholder 3"/>
          <p:cNvSpPr>
            <a:spLocks noGrp="1"/>
          </p:cNvSpPr>
          <p:nvPr>
            <p:ph type="sldNum" sz="quarter" idx="12"/>
          </p:nvPr>
        </p:nvSpPr>
        <p:spPr bwMode="auto">
          <a:xfrm>
            <a:off x="0" y="6510338"/>
            <a:ext cx="588963" cy="2286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fld id="{A714214D-F53C-4CAD-8145-E802F88682C9}" type="slidenum">
              <a:rPr lang="en-US" altLang="en-US" b="1"/>
              <a:pPr algn="ctr" eaLnBrk="1" hangingPunct="1"/>
              <a:t>44</a:t>
            </a:fld>
            <a:endParaRPr lang="en-US" altLang="en-US" b="1"/>
          </a:p>
        </p:txBody>
      </p:sp>
    </p:spTree>
  </p:cSld>
  <p:clrMapOvr>
    <a:masterClrMapping/>
  </p:clrMapOvr>
  <p:transition>
    <p:random/>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Box 1"/>
          <p:cNvSpPr txBox="1">
            <a:spLocks noChangeArrowheads="1"/>
          </p:cNvSpPr>
          <p:nvPr/>
        </p:nvSpPr>
        <p:spPr bwMode="auto">
          <a:xfrm>
            <a:off x="125413" y="109538"/>
            <a:ext cx="7478712"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4000" b="1">
                <a:cs typeface="Arial" pitchFamily="34" charset="0"/>
              </a:rPr>
              <a:t>Standard Work</a:t>
            </a:r>
          </a:p>
        </p:txBody>
      </p:sp>
      <p:sp>
        <p:nvSpPr>
          <p:cNvPr id="48131" name="Text Box 3"/>
          <p:cNvSpPr txBox="1">
            <a:spLocks noChangeArrowheads="1"/>
          </p:cNvSpPr>
          <p:nvPr/>
        </p:nvSpPr>
        <p:spPr bwMode="auto">
          <a:xfrm>
            <a:off x="398463" y="1282700"/>
            <a:ext cx="8167687" cy="1816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2800"/>
              <a:t>“WITHOUT STANDARDS, THERE CAN BE NO IMPROVEMENT” – TAIICHI OHNO</a:t>
            </a:r>
          </a:p>
          <a:p>
            <a:pPr eaLnBrk="1" hangingPunct="1"/>
            <a:endParaRPr lang="en-US" altLang="en-US" sz="2800"/>
          </a:p>
          <a:p>
            <a:pPr eaLnBrk="1" hangingPunct="1"/>
            <a:r>
              <a:rPr lang="en-US" altLang="en-US" sz="2800"/>
              <a:t>What does this mean?</a:t>
            </a:r>
          </a:p>
        </p:txBody>
      </p:sp>
      <p:sp>
        <p:nvSpPr>
          <p:cNvPr id="48132" name="Slide Number Placeholder 3"/>
          <p:cNvSpPr>
            <a:spLocks noGrp="1"/>
          </p:cNvSpPr>
          <p:nvPr>
            <p:ph type="sldNum" sz="quarter" idx="12"/>
          </p:nvPr>
        </p:nvSpPr>
        <p:spPr bwMode="auto">
          <a:xfrm>
            <a:off x="0" y="6510338"/>
            <a:ext cx="588963" cy="2286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fld id="{4D7BD275-6571-4C43-885A-E837716F51F9}" type="slidenum">
              <a:rPr lang="en-US" altLang="en-US" b="1"/>
              <a:pPr algn="ctr" eaLnBrk="1" hangingPunct="1"/>
              <a:t>45</a:t>
            </a:fld>
            <a:endParaRPr lang="en-US" altLang="en-US" b="1"/>
          </a:p>
        </p:txBody>
      </p:sp>
      <p:sp>
        <p:nvSpPr>
          <p:cNvPr id="48133" name="AutoShape 6" descr="data:image/jpeg;base64,/9j/4AAQSkZJRgABAQAAAQABAAD/2wCEAAkGBhQSEBQUEhQUFBQWFhcYFBcXGBcUFBcXFBUXFRcXFxQYHCYeHBojGhcUHy8gJCcpLCwsFR4xNTAqNSYrLCkBCQoKDAwMDQwMDSkYFBgpKSkpKSkpKSkpKSkpKSkpKSkpKSkpKSkpKSkpKSkpKSkpKSkpKSkpKSkpKSkpKSkpKf/AABEIAMIBAwMBIgACEQEDEQH/xAAcAAACAgMBAQAAAAAAAAAAAAAAAQIGAwUHBAj/xABGEAABAwEFBAcFBQYCCwEAAAABAAIRAwQFEiExBkFRYQcTInGBkaEjMkKxwRRSYnLwgpKistHhQ/EWFyQzNXN0g7PC0hX/xAAVAQEBAAAAAAAAAAAAAAAAAAAAAf/EABQRAQAAAAAAAAAAAAAAAAAAAAD/2gAMAwEAAhEDEQA/AO1gpqLVJA0JIQCEIQCEIQEoQhA00loNp9taFiEPJfVI7NNvvd7jo0d/kg360977WWazZVagxfdaMbvIaeK5XfvSZabR2Wv+zs+7TkvPe85/JVJ1YGZJM5nPU80HXLT0t0gYZQqOHEua30zXosfSjQeYLHt8R9YXG2u5D5rJTrZ5x+uSD6Bu/aCjW9xwngcnDvB+ei2IK4pdN7BrQZPYIjOQJ3g6tEwOCv8AYdvbOLMKlR8GS3D8ZcADEcgRnogtqCqP/rTpZRTcZ7vqt9dO1FOvAEtcdAf66FBtyUiUEqJKBolRRKCUpyoSmgcoCUpSglKEgUSgaEpQgcoQEIJsKlKg0pygkhKUSgaEpQEDSQhA00lqtqLzNnslWo0S4NhvIuyBPADXwQVDpD6SOoJs9md7QZVagzwfgZ+Pid3fpyO1Xo55LiSXEySTJPMk5pWs5nfx3/PVedtOeJ7kEMRKyid48lmpWadASV7qN2PIkNJ45Z+iK8lnHD+69lKPi04jUL10Lle53unyWyZs+9zfdzGWWWIZwe9Eacy318RocvOQtfVpuBy0+SsdS6qjYGAzocsisRud7jAAgancOU/rVBqKdUDUie6fmVurlt8VG4XEGREHCOMFsx5LV2uyOpHDAH8U/KF6LneQ9pAmDmI7JHAtOneEHd7utZqUmuOpGff4ZL1Sqvsfa5Dmj3CA5ojCRxEd+8EqzIGiUkSglKUpSglAyiVGU0DQkSiUEgiUkiUE0kgU0DBUpWMKSCUolJNA05UYQEEkBJCCQKqfSGxz6DabZ7RJIbqQPECFawVT9trUcYa14bDRM8yTlGZ7h4zog5bb7jwNxYCBOp1PkNFgsV0Bxz/XirJe1oAp4WgxOZdq45y6SZ3cFr7DS7WWZQbe7bnpgQ1oJ3nVWSxXU0fCBv8A1zXkuqjEA6qz2ejAiRPCQg8NOygaAclkNDkF7nUBvIUuqEaqjWuu9rpkDPJYf9HGR7uW7/Jb2z2aTkZWepQj/JBSL02WDmgemXoqjY7KylXLXY2uByIzz5gZwQup2psgiM1Sr0uoucSOIzOY8N436KD37D1ItNVoiAeJ56Dx8O5Xtcx2fcad4jTPPI5ERhJAjP8AsumSgkiVGUSglKUpSiUEpQohNA0SopgoJBKUShBMISCaBhNQaphAJgqMpygkmoSnKCSUpByYKAXO9urzZTthD5ypCAI3z5LokLk3SWT9tdIkBtOM8/dzk7kFbqWsvf3/AKGvzWwsbTiGcDl/Vaumw6wO5bm72SB3oLRdLATm7SNSrdZ4gaeCrF2Ozbl4q1Um5DPVBJ8QothZS3JYtEHqpOHD0RUojUSPNFG0saM3Ad5CjXvai1pJqMjvn5IPBaclWr6YQThzncBnpu/orNbKwIBbBB0Iz7lrbdY+saQcstRqDxCoqV01Xde3HkGYu1EluRM8QJkLpFKpIB4gHzVAt7urzMThIO8GRhk8dQrjcTybNSJMnABO4xlKg2EoJUSiUEpQkESgJTlRlOUDSQhBKUSooQZghJsoQDQpqDCpIBAQiUDQUkSgcolRRKDIHLlXSLTxXgRnHVsJ8iIV320vF9Gw1qlIw4BuY1Ac4NJHOCuQ0rxqVX4qr3VCGQHOMugGQCdd+9A6+R5QvO6+XiMHZjeNSslsrgjisFktbKbsTzH60A3nkg91ntFviWCoWzrBOfkt5c+29oDg2rEjIggjzSsnSu2mWsp2Z73aAuIZJ0GTQTnzW1t98iu51KvZhTrQQMyTJHZGINwmY4+SCx3be/Wt4Hh3JXxQdUpgNe5p3xkTylVPo4tQONr5Byz+it20TnMou6rNwG8x3wqK0zZ0vBFSo93N7i6OEcF57q2fr2eq6YqUT72eZ8CNyr9ovq2Oc4sGTQSSWuAPKARw3r33F0iW10sdY+tAGZZjY6O4y0nkoLxZaeBsNMgbjuncBu4+KydaSM8t2S01hvhlYkEPo1N7KrS1/h8LvArdfZoac5/XJUVnaQZYmzwy8f14LYXTfr/s1IUm9lrBie4TLszhpt3xx0nReK+W9gjPLQjKOBC2VgpNDKM+60BgGmp7To5yg3Vx3qLRQbUAidRpmOS95K0ex9DBZWgaSY8ST8iFu1AwnKiiUEpTChKkCgaEiUgUE5SCAUggygoQEIBhUwVjaU0EwhRlNA5RKSEEkkJFB4r8uz7RZqtH77CBydq0/vALiFjolrnMdIIxNI4FuR+oXfAVybbqyBlvqECC8B4/aZ2v4hKDUWS6WPb7xGcbt2pkrxC6sNXtNLhO8HRSpWgtcD+gr5cF6MIaH5/hHzKDy3TYbNIeKDS7LdJnctxe1XBZ3vjB2SBGRzGR4rfUrK2OyAByEeipvSNeYaGUGmXHtP34R8M8zmg1GwLYrHXcuj2ikKkgjI8/VUvYa73QXQd3grvUa5hzVGktWz1ZjsVN7Xtn3ajcx3Ob/TevZd73NEGmxp5O/sF7/wD9BrjhOR3cVmp2cOMKDWMsBJJid/D1Wa0vIZB13aFbC1VMAw/JaK8qx1QV+9Kszwhe2yvDaUO97q3mB+UkHv0WprmVsaVndnUdk5zAxoOgYDEjvBJ8VRarts4p0abRuaPlmvVKx09AOQ+SkoJShKU0ACmoymCgaEpSlBIFSBWNTaUGZpQohCAZomoBSCCQTUVIIAFNRQEEpSKSEAqF0m2IY6FXk5h8DiH8zlfVWtu7nfXoNdTaXupkktGbiHDMgbyIGSDktbI+K3GzdT2ua1NrYQ6CCDwIg+RXruV/tm8zCDp9vvp1Ky1KjRJYwlo4mMp5SuPWm86kuLgaj3uxOJ1JOck7uEK/XvtG2izqznlDhvz+h4qg26vjM4QAScgPIIN/svtwKQLXy319QrRb9t7S7CLPRZWET26zGHuw6yqXYKYbhAZ28UYiNBAMxvmSB3rNb6dSm1pwPBgQQJGeRAO8gwP6oL2ynXtNIVDRdQqtzwujP7zQRq0jfxhbC5L2JidxiO7iq/du0b7LSpdcIa5p1nECIyI8dORW0bWp1MNenk1/KNUG7vG0BxWlt1Tsn/JZrVXyHl/da68a3ZjiqNS1skDmPUq12+yY8McQAqvY5NVgGZLhA4wd/krtRpEZuOJ3kByAQehCiCiUE5RKiCiUDJRKiUNQTlCjKaBgqYWMFTaoM7dEJN0Qgi0qajhUggEIKEDhCIQEAkSmlCAKYShMBBy7pPuzBaW1RpVbn+dkNPmMJVYup4FZnfHmuubZ3J9psb2tEvZ7Sn+Zozb+02R5LirasEOGoPyQZbwtBNSo5+TsZnlnER5Lz074LSA2lPNwnfOQK3l/26lW6uq0DG5uGqNDLdHeIy8AtIUFr2fva0ksim/AZBLg0MAA3cFYRb7SQ7Ax7QIglzMHfByCpFzW17SOrY5xG4PLdeRyKt9gt1SPaWYkcceIeRiEEzabZVEPo2apqA7HhIkQfhLSpWZ9VjOqfTLRhMEOa9pOZEFsQZjKFsrO8ntEYeQzWSqQQCckELRU0HIT9VrL1rQF6zWBJOWSrF528vq4W55wI1k5IN9slQx1nP3MED8zsvlKtxK8Fx3Z1FBrPi1eeLj9BkPBe9UEppBNAwUJJygEIlCATCSJQSCm1QU2BQZmnJCbRkhBGVMFKEwgEIQgaSE0CQChEoCE1or624sdlkVa7MQ+Bvbqfut08YVHvfpwGYstnJ/FWMDv6tn1KDqvz9VwfamtRNutHUEFgqEZaB3xBv4cWIArXXp0gW20TjtD2t+5T9kzuhuZ8SVudldkftF11qjRNbrCafEtpiCz9qXHvAQaWiACtt9jYGlxzbGUaqtdeQVsbPb8sM6oN3csNJIz4T3ajmrndl6YgQWgfJUClJgtcJbq0akAajitxZr2a0Az3jQoL5QrNgAwf1wXjvG3tA1/W9aizbQMLZJGi0F73uahy0/WXcg2ttvZrKZzzInnyC1FzXi2hWp163uCoMR4Ysp7hMnu5LzWS7X1XZzEqxba7IildJqOEPbUpFo+60uwEHmcU+AQdAa6RIMg5gjQjcQd6a+f7p2vtVlypVnBg+B3bZ+67TwhXG7OmQxFooT+Kk7P9x39VR08BNVe7+kmw1cuu6s8KrSz+LNvqrLQrB7Q5rg5p0LSC3zGSCaEwmgilKnhShAiknCEEgsjVjCm1QeluiEmHJCBwiE4QgjCIWG2W+lRE1ajKYG97g35lVC+OlqyUpFLHXd+AYWfvu+gKC7LX3tf9nswm0VmU+Ace0e5g7R8lx6++la2V5FMizsO6nm/xqHPyhUqs5ziXOJc46kklx7yc0HWr76bKTZbZaLqh3PqHq2fuDtHxhUG++kC22qQ+sWMPwU/Zs7jGZ8Sq6QhAIQhALsfRJaQbDh+7VqA+MOHzXHF0DoivGKtaiT7zW1Gjm04Xehb5IPT0jbKdVU+0Ux7Ooe2Boyofo7XvniFSTThd7t1kbXpPpVBLXiD9COYMELi963Y+z13UanvNOR3ObucO8fVBqy90gz3Hgs7alQ6kEL22C7hVeGkxPmrtdOx9KmMREkZyTinwQU6yUn6Q7yICsV13NJDnjnG7xW4qMGKAOSsOzFy9bFR49mD2QfjIP8AKD59yD17MbNNaBVqDPWm3cODiOPDgtd0xWkNuwt31KtJo8CXn0arwuSdN95zUs9nHwtdVd3u7DPQP80HKnDNQLFlqNzWTqt6DzYJXsu2861ndNCrUpH8JgHvbofJYAzNTwoLzdHS5WYALRTbVH3m+zf46tPkFdbm6RLHaIHWdU/7tXseTvdPmuIFLCg+lGuBAIMjcRmPNMr54u6+7RZ86Naozk0mP3Tl6K3XR0t12EC0MbWbvc3sVP8A5PkEHWChaS49tLLaoFKoA8/4b+w/wnI+BK3aokFNpUGqTSoPQzRCkx2SEFE236ShZKhoUGh9YRjLs2MkSGwD2nRHILn98dJFurjCa3Vt3ikOrnvcM/VaS/bSX2qs92rqjyfFxXjI+SAq1nOMuJJ4klx8yolMBMBAsKlhQmEGKpTWFlOVnrPkwP0FmZRgIPE5kJALPUzQAgxdXkttspaXUbXRqDc8B3Nj+y70JPgta8r3XHVDa9InQPbPdIn0VH0LZ7NxXk2l2Op26iGuhlZg9lU/9XcQtzQp9lvcPTJexrhG5QcAttx17NVLKjC17cxvDhOTmneFu7t2iqOwsLHScpgx3qx7Q9J1kdUfS6s16bRDajCBNSfgcdGgfFnPCFXhtaHn2dANH46j6h/dbh+aCz3Lchr1IIIpt/3r9JOvVMPE7yNBzOV+p0w0AAAACABkABoAFSdmdq3U+rpWvAxlR2Gg8AMaHHMUnNGQn4Xb9DnBN4QKV86bYXt9qt1er8JfhZ+RnYb6CfFdy2yvP7PYLRUGoplrfzP7DfV3ovnJ2QQQqM5opt7lnIkSsVMQdUVBzc1MtyWWpTBCwjKQgi5EJx8kN1QJrClgzWakmWenkgwAKz3D0i2qzkNc7rqY+GoSSB+Gp7w8ZCrxp/NKoyBkg7bs5txZ7WQ1uJlQiQx8AnjhcMnfPkrGCvnSzucwggw4EEEZEEZggrvGzV6/abLSq73NGL8zey71HqiN2wZIRT0CEHzHbD7Rx5k+qR0CjaT23d5U47IPP6IIkIASlNANCZkDJIKW5FeWnVwnML1PrAjJRcwb15urzyRGYBMhMJQgxlZKJ81jqLJQCo+l7htfW2SjU1x02O8S0T6yubdJe3Jqg2WzOPVZitUbn1h+407mcT8XdrY9hrP9ruPqQ8tcRVpYhkWkOOHwgt8CqzduxtKlDqk1Hh0QeywRuw78+Kg51YpxYTqCQRwhXG4bvNR4GgEEzpHeMwq7tHQ6q8a7RvqYh+2A76q23VbOoslWqdSMLe8jgg0m3d8Cq7q2EljBhHM8+PI8l0nol2rq2mz9VaA4up5U6p/xGjKDvL26TvHMFaTY3YejXsja1qp4jXq+zzc0hgEA5cTiPkrp/ooLPTb9ky6sdlpzJjP3t5170Fd6a70w2ejRB/3jy93dTED+Jw8lyEeitHSftD9qtjMOTWUWAD8Tpc71MeCrGgARQ2QUVWb5TBQBuyhBJuixVWZzxy4LJiA1ICxvtDTkJPyQROoSaM0TopBmaCYCyAapAKYQMhYbUc2jiZ8lnCwAzUPIAfVETrZCV0HonvqDUszt56yn3jJ7fKD4Fc8rNJPJe+6bxNnr06rdWOB7wNR4iQg+hmaISoVAWtIzBAI7iJCEHzBaffd3lT+Dx+qaEGIaJlJCCXBZOCEIqD9Fip6IQqiZSKSFBjq6LPZkIVHa+hY/7FV/6h3/AI2LLeg9ufz/AFQhQcw6Q/8AiX/bpfIraX1/wyl/zD/KhCDqtJsWWwAZCbPpl/hrd2w+zf8Akd/KUIQfM16n/aT+x/KFidohCKyDTw/olUHZ8CmhB4bMJOea9UZBJCIi0ZHxU2a+SEIrK7VTahCBjcvPQ99/5kIRGdyi9CEV9BbKmbDZpz9jT/lCSEIj/9k="/>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endParaRPr lang="en-US" altLang="en-US"/>
          </a:p>
        </p:txBody>
      </p:sp>
      <p:sp>
        <p:nvSpPr>
          <p:cNvPr id="48134" name="AutoShape 8" descr="data:image/jpeg;base64,/9j/4AAQSkZJRgABAQAAAQABAAD/2wCEAAkGBhQSEBQUEhQUFBQWFhcYFBcXGBcUFBcXFBUXFRcXFxQYHCYeHBojGhcUHy8gJCcpLCwsFR4xNTAqNSYrLCkBCQoKDAwMDQwMDSkYFBgpKSkpKSkpKSkpKSkpKSkpKSkpKSkpKSkpKSkpKSkpKSkpKSkpKSkpKSkpKSkpKSkpKf/AABEIAMIBAwMBIgACEQEDEQH/xAAcAAACAgMBAQAAAAAAAAAAAAAAAQIGAwUHBAj/xABGEAABAwEFBAcFBQYCCwEAAAABAAIRAwQFEiExBkFRYQcTInGBkaEjMkKxwRRSYnLwgpKistHhQ/EWFyQzNXN0g7PC0hX/xAAVAQEBAAAAAAAAAAAAAAAAAAAAAf/EABQRAQAAAAAAAAAAAAAAAAAAAAD/2gAMAwEAAhEDEQA/AO1gpqLVJA0JIQCEIQCEIQEoQhA00loNp9taFiEPJfVI7NNvvd7jo0d/kg360977WWazZVagxfdaMbvIaeK5XfvSZabR2Wv+zs+7TkvPe85/JVJ1YGZJM5nPU80HXLT0t0gYZQqOHEua30zXosfSjQeYLHt8R9YXG2u5D5rJTrZ5x+uSD6Bu/aCjW9xwngcnDvB+ei2IK4pdN7BrQZPYIjOQJ3g6tEwOCv8AYdvbOLMKlR8GS3D8ZcADEcgRnogtqCqP/rTpZRTcZ7vqt9dO1FOvAEtcdAf66FBtyUiUEqJKBolRRKCUpyoSmgcoCUpSglKEgUSgaEpQgcoQEIJsKlKg0pygkhKUSgaEpQEDSQhA00lqtqLzNnslWo0S4NhvIuyBPADXwQVDpD6SOoJs9md7QZVagzwfgZ+Pid3fpyO1Xo55LiSXEySTJPMk5pWs5nfx3/PVedtOeJ7kEMRKyid48lmpWadASV7qN2PIkNJ45Z+iK8lnHD+69lKPi04jUL10Lle53unyWyZs+9zfdzGWWWIZwe9Eacy318RocvOQtfVpuBy0+SsdS6qjYGAzocsisRud7jAAgancOU/rVBqKdUDUie6fmVurlt8VG4XEGREHCOMFsx5LV2uyOpHDAH8U/KF6LneQ9pAmDmI7JHAtOneEHd7utZqUmuOpGff4ZL1Sqvsfa5Dmj3CA5ojCRxEd+8EqzIGiUkSglKUpSglAyiVGU0DQkSiUEgiUkiUE0kgU0DBUpWMKSCUolJNA05UYQEEkBJCCQKqfSGxz6DabZ7RJIbqQPECFawVT9trUcYa14bDRM8yTlGZ7h4zog5bb7jwNxYCBOp1PkNFgsV0Bxz/XirJe1oAp4WgxOZdq45y6SZ3cFr7DS7WWZQbe7bnpgQ1oJ3nVWSxXU0fCBv8A1zXkuqjEA6qz2ejAiRPCQg8NOygaAclkNDkF7nUBvIUuqEaqjWuu9rpkDPJYf9HGR7uW7/Jb2z2aTkZWepQj/JBSL02WDmgemXoqjY7KylXLXY2uByIzz5gZwQup2psgiM1Sr0uoucSOIzOY8N436KD37D1ItNVoiAeJ56Dx8O5Xtcx2fcad4jTPPI5ERhJAjP8AsumSgkiVGUSglKUpSiUEpQohNA0SopgoJBKUShBMISCaBhNQaphAJgqMpygkmoSnKCSUpByYKAXO9urzZTthD5ypCAI3z5LokLk3SWT9tdIkBtOM8/dzk7kFbqWsvf3/AKGvzWwsbTiGcDl/Vaumw6wO5bm72SB3oLRdLATm7SNSrdZ4gaeCrF2Ozbl4q1Um5DPVBJ8QothZS3JYtEHqpOHD0RUojUSPNFG0saM3Ad5CjXvai1pJqMjvn5IPBaclWr6YQThzncBnpu/orNbKwIBbBB0Iz7lrbdY+saQcstRqDxCoqV01Xde3HkGYu1EluRM8QJkLpFKpIB4gHzVAt7urzMThIO8GRhk8dQrjcTybNSJMnABO4xlKg2EoJUSiUEpQkESgJTlRlOUDSQhBKUSooQZghJsoQDQpqDCpIBAQiUDQUkSgcolRRKDIHLlXSLTxXgRnHVsJ8iIV320vF9Gw1qlIw4BuY1Ac4NJHOCuQ0rxqVX4qr3VCGQHOMugGQCdd+9A6+R5QvO6+XiMHZjeNSslsrgjisFktbKbsTzH60A3nkg91ntFviWCoWzrBOfkt5c+29oDg2rEjIggjzSsnSu2mWsp2Z73aAuIZJ0GTQTnzW1t98iu51KvZhTrQQMyTJHZGINwmY4+SCx3be/Wt4Hh3JXxQdUpgNe5p3xkTylVPo4tQONr5Byz+it20TnMou6rNwG8x3wqK0zZ0vBFSo93N7i6OEcF57q2fr2eq6YqUT72eZ8CNyr9ovq2Oc4sGTQSSWuAPKARw3r33F0iW10sdY+tAGZZjY6O4y0nkoLxZaeBsNMgbjuncBu4+KydaSM8t2S01hvhlYkEPo1N7KrS1/h8LvArdfZoac5/XJUVnaQZYmzwy8f14LYXTfr/s1IUm9lrBie4TLszhpt3xx0nReK+W9gjPLQjKOBC2VgpNDKM+60BgGmp7To5yg3Vx3qLRQbUAidRpmOS95K0ex9DBZWgaSY8ST8iFu1AwnKiiUEpTChKkCgaEiUgUE5SCAUggygoQEIBhUwVjaU0EwhRlNA5RKSEEkkJFB4r8uz7RZqtH77CBydq0/vALiFjolrnMdIIxNI4FuR+oXfAVybbqyBlvqECC8B4/aZ2v4hKDUWS6WPb7xGcbt2pkrxC6sNXtNLhO8HRSpWgtcD+gr5cF6MIaH5/hHzKDy3TYbNIeKDS7LdJnctxe1XBZ3vjB2SBGRzGR4rfUrK2OyAByEeipvSNeYaGUGmXHtP34R8M8zmg1GwLYrHXcuj2ikKkgjI8/VUvYa73QXQd3grvUa5hzVGktWz1ZjsVN7Xtn3ajcx3Ob/TevZd73NEGmxp5O/sF7/wD9BrjhOR3cVmp2cOMKDWMsBJJid/D1Wa0vIZB13aFbC1VMAw/JaK8qx1QV+9Kszwhe2yvDaUO97q3mB+UkHv0WprmVsaVndnUdk5zAxoOgYDEjvBJ8VRarts4p0abRuaPlmvVKx09AOQ+SkoJShKU0ACmoymCgaEpSlBIFSBWNTaUGZpQohCAZomoBSCCQTUVIIAFNRQEEpSKSEAqF0m2IY6FXk5h8DiH8zlfVWtu7nfXoNdTaXupkktGbiHDMgbyIGSDktbI+K3GzdT2ua1NrYQ6CCDwIg+RXruV/tm8zCDp9vvp1Ky1KjRJYwlo4mMp5SuPWm86kuLgaj3uxOJ1JOck7uEK/XvtG2izqznlDhvz+h4qg26vjM4QAScgPIIN/svtwKQLXy319QrRb9t7S7CLPRZWET26zGHuw6yqXYKYbhAZ28UYiNBAMxvmSB3rNb6dSm1pwPBgQQJGeRAO8gwP6oL2ynXtNIVDRdQqtzwujP7zQRq0jfxhbC5L2JidxiO7iq/du0b7LSpdcIa5p1nECIyI8dORW0bWp1MNenk1/KNUG7vG0BxWlt1Tsn/JZrVXyHl/da68a3ZjiqNS1skDmPUq12+yY8McQAqvY5NVgGZLhA4wd/krtRpEZuOJ3kByAQehCiCiUE5RKiCiUDJRKiUNQTlCjKaBgqYWMFTaoM7dEJN0Qgi0qajhUggEIKEDhCIQEAkSmlCAKYShMBBy7pPuzBaW1RpVbn+dkNPmMJVYup4FZnfHmuubZ3J9psb2tEvZ7Sn+Zozb+02R5LirasEOGoPyQZbwtBNSo5+TsZnlnER5Lz074LSA2lPNwnfOQK3l/26lW6uq0DG5uGqNDLdHeIy8AtIUFr2fva0ksim/AZBLg0MAA3cFYRb7SQ7Ax7QIglzMHfByCpFzW17SOrY5xG4PLdeRyKt9gt1SPaWYkcceIeRiEEzabZVEPo2apqA7HhIkQfhLSpWZ9VjOqfTLRhMEOa9pOZEFsQZjKFsrO8ntEYeQzWSqQQCckELRU0HIT9VrL1rQF6zWBJOWSrF528vq4W55wI1k5IN9slQx1nP3MED8zsvlKtxK8Fx3Z1FBrPi1eeLj9BkPBe9UEppBNAwUJJygEIlCATCSJQSCm1QU2BQZmnJCbRkhBGVMFKEwgEIQgaSE0CQChEoCE1or624sdlkVa7MQ+Bvbqfut08YVHvfpwGYstnJ/FWMDv6tn1KDqvz9VwfamtRNutHUEFgqEZaB3xBv4cWIArXXp0gW20TjtD2t+5T9kzuhuZ8SVudldkftF11qjRNbrCafEtpiCz9qXHvAQaWiACtt9jYGlxzbGUaqtdeQVsbPb8sM6oN3csNJIz4T3ajmrndl6YgQWgfJUClJgtcJbq0akAajitxZr2a0Az3jQoL5QrNgAwf1wXjvG3tA1/W9aizbQMLZJGi0F73uahy0/WXcg2ttvZrKZzzInnyC1FzXi2hWp163uCoMR4Ysp7hMnu5LzWS7X1XZzEqxba7IildJqOEPbUpFo+60uwEHmcU+AQdAa6RIMg5gjQjcQd6a+f7p2vtVlypVnBg+B3bZ+67TwhXG7OmQxFooT+Kk7P9x39VR08BNVe7+kmw1cuu6s8KrSz+LNvqrLQrB7Q5rg5p0LSC3zGSCaEwmgilKnhShAiknCEEgsjVjCm1QeluiEmHJCBwiE4QgjCIWG2W+lRE1ajKYG97g35lVC+OlqyUpFLHXd+AYWfvu+gKC7LX3tf9nswm0VmU+Ace0e5g7R8lx6++la2V5FMizsO6nm/xqHPyhUqs5ziXOJc46kklx7yc0HWr76bKTZbZaLqh3PqHq2fuDtHxhUG++kC22qQ+sWMPwU/Zs7jGZ8Sq6QhAIQhALsfRJaQbDh+7VqA+MOHzXHF0DoivGKtaiT7zW1Gjm04Xehb5IPT0jbKdVU+0Ux7Ooe2Boyofo7XvniFSTThd7t1kbXpPpVBLXiD9COYMELi963Y+z13UanvNOR3ObucO8fVBqy90gz3Hgs7alQ6kEL22C7hVeGkxPmrtdOx9KmMREkZyTinwQU6yUn6Q7yICsV13NJDnjnG7xW4qMGKAOSsOzFy9bFR49mD2QfjIP8AKD59yD17MbNNaBVqDPWm3cODiOPDgtd0xWkNuwt31KtJo8CXn0arwuSdN95zUs9nHwtdVd3u7DPQP80HKnDNQLFlqNzWTqt6DzYJXsu2861ndNCrUpH8JgHvbofJYAzNTwoLzdHS5WYALRTbVH3m+zf46tPkFdbm6RLHaIHWdU/7tXseTvdPmuIFLCg+lGuBAIMjcRmPNMr54u6+7RZ86Naozk0mP3Tl6K3XR0t12EC0MbWbvc3sVP8A5PkEHWChaS49tLLaoFKoA8/4b+w/wnI+BK3aokFNpUGqTSoPQzRCkx2SEFE236ShZKhoUGh9YRjLs2MkSGwD2nRHILn98dJFurjCa3Vt3ikOrnvcM/VaS/bSX2qs92rqjyfFxXjI+SAq1nOMuJJ4klx8yolMBMBAsKlhQmEGKpTWFlOVnrPkwP0FmZRgIPE5kJALPUzQAgxdXkttspaXUbXRqDc8B3Nj+y70JPgta8r3XHVDa9InQPbPdIn0VH0LZ7NxXk2l2Op26iGuhlZg9lU/9XcQtzQp9lvcPTJexrhG5QcAttx17NVLKjC17cxvDhOTmneFu7t2iqOwsLHScpgx3qx7Q9J1kdUfS6s16bRDajCBNSfgcdGgfFnPCFXhtaHn2dANH46j6h/dbh+aCz3Lchr1IIIpt/3r9JOvVMPE7yNBzOV+p0w0AAAACABkABoAFSdmdq3U+rpWvAxlR2Gg8AMaHHMUnNGQn4Xb9DnBN4QKV86bYXt9qt1er8JfhZ+RnYb6CfFdy2yvP7PYLRUGoplrfzP7DfV3ovnJ2QQQqM5opt7lnIkSsVMQdUVBzc1MtyWWpTBCwjKQgi5EJx8kN1QJrClgzWakmWenkgwAKz3D0i2qzkNc7rqY+GoSSB+Gp7w8ZCrxp/NKoyBkg7bs5txZ7WQ1uJlQiQx8AnjhcMnfPkrGCvnSzucwggw4EEEZEEZggrvGzV6/abLSq73NGL8zey71HqiN2wZIRT0CEHzHbD7Rx5k+qR0CjaT23d5U47IPP6IIkIASlNANCZkDJIKW5FeWnVwnML1PrAjJRcwb15urzyRGYBMhMJQgxlZKJ81jqLJQCo+l7htfW2SjU1x02O8S0T6yubdJe3Jqg2WzOPVZitUbn1h+407mcT8XdrY9hrP9ruPqQ8tcRVpYhkWkOOHwgt8CqzduxtKlDqk1Hh0QeywRuw78+Kg51YpxYTqCQRwhXG4bvNR4GgEEzpHeMwq7tHQ6q8a7RvqYh+2A76q23VbOoslWqdSMLe8jgg0m3d8Cq7q2EljBhHM8+PI8l0nol2rq2mz9VaA4up5U6p/xGjKDvL26TvHMFaTY3YejXsja1qp4jXq+zzc0hgEA5cTiPkrp/ooLPTb9ky6sdlpzJjP3t5170Fd6a70w2ejRB/3jy93dTED+Jw8lyEeitHSftD9qtjMOTWUWAD8Tpc71MeCrGgARQ2QUVWb5TBQBuyhBJuixVWZzxy4LJiA1ICxvtDTkJPyQROoSaM0TopBmaCYCyAapAKYQMhYbUc2jiZ8lnCwAzUPIAfVETrZCV0HonvqDUszt56yn3jJ7fKD4Fc8rNJPJe+6bxNnr06rdWOB7wNR4iQg+hmaISoVAWtIzBAI7iJCEHzBaffd3lT+Dx+qaEGIaJlJCCXBZOCEIqD9Fip6IQqiZSKSFBjq6LPZkIVHa+hY/7FV/6h3/AI2LLeg9ufz/AFQhQcw6Q/8AiX/bpfIraX1/wyl/zD/KhCDqtJsWWwAZCbPpl/hrd2w+zf8Akd/KUIQfM16n/aT+x/KFidohCKyDTw/olUHZ8CmhB4bMJOea9UZBJCIi0ZHxU2a+SEIrK7VTahCBjcvPQ99/5kIRGdyi9CEV9BbKmbDZpz9jT/lCSEIj/9k="/>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endParaRPr lang="en-US" altLang="en-US"/>
          </a:p>
        </p:txBody>
      </p:sp>
      <p:sp>
        <p:nvSpPr>
          <p:cNvPr id="48135" name="AutoShape 10" descr="data:image/jpeg;base64,/9j/4AAQSkZJRgABAQAAAQABAAD/2wCEAAkGBhQSEBQUEhQUFBQWFhcYFBcXGBcUFBcXFBUXFRcXFxQYHCYeHBojGhcUHy8gJCcpLCwsFR4xNTAqNSYrLCkBCQoKDAwMDQwMDSkYFBgpKSkpKSkpKSkpKSkpKSkpKSkpKSkpKSkpKSkpKSkpKSkpKSkpKSkpKSkpKSkpKSkpKf/AABEIAMIBAwMBIgACEQEDEQH/xAAcAAACAgMBAQAAAAAAAAAAAAAAAQIGAwUHBAj/xABGEAABAwEFBAcFBQYCCwEAAAABAAIRAwQFEiExBkFRYQcTInGBkaEjMkKxwRRSYnLwgpKistHhQ/EWFyQzNXN0g7PC0hX/xAAVAQEBAAAAAAAAAAAAAAAAAAAAAf/EABQRAQAAAAAAAAAAAAAAAAAAAAD/2gAMAwEAAhEDEQA/AO1gpqLVJA0JIQCEIQCEIQEoQhA00loNp9taFiEPJfVI7NNvvd7jo0d/kg360977WWazZVagxfdaMbvIaeK5XfvSZabR2Wv+zs+7TkvPe85/JVJ1YGZJM5nPU80HXLT0t0gYZQqOHEua30zXosfSjQeYLHt8R9YXG2u5D5rJTrZ5x+uSD6Bu/aCjW9xwngcnDvB+ei2IK4pdN7BrQZPYIjOQJ3g6tEwOCv8AYdvbOLMKlR8GS3D8ZcADEcgRnogtqCqP/rTpZRTcZ7vqt9dO1FOvAEtcdAf66FBtyUiUEqJKBolRRKCUpyoSmgcoCUpSglKEgUSgaEpQgcoQEIJsKlKg0pygkhKUSgaEpQEDSQhA00lqtqLzNnslWo0S4NhvIuyBPADXwQVDpD6SOoJs9md7QZVagzwfgZ+Pid3fpyO1Xo55LiSXEySTJPMk5pWs5nfx3/PVedtOeJ7kEMRKyid48lmpWadASV7qN2PIkNJ45Z+iK8lnHD+69lKPi04jUL10Lle53unyWyZs+9zfdzGWWWIZwe9Eacy318RocvOQtfVpuBy0+SsdS6qjYGAzocsisRud7jAAgancOU/rVBqKdUDUie6fmVurlt8VG4XEGREHCOMFsx5LV2uyOpHDAH8U/KF6LneQ9pAmDmI7JHAtOneEHd7utZqUmuOpGff4ZL1Sqvsfa5Dmj3CA5ojCRxEd+8EqzIGiUkSglKUpSglAyiVGU0DQkSiUEgiUkiUE0kgU0DBUpWMKSCUolJNA05UYQEEkBJCCQKqfSGxz6DabZ7RJIbqQPECFawVT9trUcYa14bDRM8yTlGZ7h4zog5bb7jwNxYCBOp1PkNFgsV0Bxz/XirJe1oAp4WgxOZdq45y6SZ3cFr7DS7WWZQbe7bnpgQ1oJ3nVWSxXU0fCBv8A1zXkuqjEA6qz2ejAiRPCQg8NOygaAclkNDkF7nUBvIUuqEaqjWuu9rpkDPJYf9HGR7uW7/Jb2z2aTkZWepQj/JBSL02WDmgemXoqjY7KylXLXY2uByIzz5gZwQup2psgiM1Sr0uoucSOIzOY8N436KD37D1ItNVoiAeJ56Dx8O5Xtcx2fcad4jTPPI5ERhJAjP8AsumSgkiVGUSglKUpSiUEpQohNA0SopgoJBKUShBMISCaBhNQaphAJgqMpygkmoSnKCSUpByYKAXO9urzZTthD5ypCAI3z5LokLk3SWT9tdIkBtOM8/dzk7kFbqWsvf3/AKGvzWwsbTiGcDl/Vaumw6wO5bm72SB3oLRdLATm7SNSrdZ4gaeCrF2Ozbl4q1Um5DPVBJ8QothZS3JYtEHqpOHD0RUojUSPNFG0saM3Ad5CjXvai1pJqMjvn5IPBaclWr6YQThzncBnpu/orNbKwIBbBB0Iz7lrbdY+saQcstRqDxCoqV01Xde3HkGYu1EluRM8QJkLpFKpIB4gHzVAt7urzMThIO8GRhk8dQrjcTybNSJMnABO4xlKg2EoJUSiUEpQkESgJTlRlOUDSQhBKUSooQZghJsoQDQpqDCpIBAQiUDQUkSgcolRRKDIHLlXSLTxXgRnHVsJ8iIV320vF9Gw1qlIw4BuY1Ac4NJHOCuQ0rxqVX4qr3VCGQHOMugGQCdd+9A6+R5QvO6+XiMHZjeNSslsrgjisFktbKbsTzH60A3nkg91ntFviWCoWzrBOfkt5c+29oDg2rEjIggjzSsnSu2mWsp2Z73aAuIZJ0GTQTnzW1t98iu51KvZhTrQQMyTJHZGINwmY4+SCx3be/Wt4Hh3JXxQdUpgNe5p3xkTylVPo4tQONr5Byz+it20TnMou6rNwG8x3wqK0zZ0vBFSo93N7i6OEcF57q2fr2eq6YqUT72eZ8CNyr9ovq2Oc4sGTQSSWuAPKARw3r33F0iW10sdY+tAGZZjY6O4y0nkoLxZaeBsNMgbjuncBu4+KydaSM8t2S01hvhlYkEPo1N7KrS1/h8LvArdfZoac5/XJUVnaQZYmzwy8f14LYXTfr/s1IUm9lrBie4TLszhpt3xx0nReK+W9gjPLQjKOBC2VgpNDKM+60BgGmp7To5yg3Vx3qLRQbUAidRpmOS95K0ex9DBZWgaSY8ST8iFu1AwnKiiUEpTChKkCgaEiUgUE5SCAUggygoQEIBhUwVjaU0EwhRlNA5RKSEEkkJFB4r8uz7RZqtH77CBydq0/vALiFjolrnMdIIxNI4FuR+oXfAVybbqyBlvqECC8B4/aZ2v4hKDUWS6WPb7xGcbt2pkrxC6sNXtNLhO8HRSpWgtcD+gr5cF6MIaH5/hHzKDy3TYbNIeKDS7LdJnctxe1XBZ3vjB2SBGRzGR4rfUrK2OyAByEeipvSNeYaGUGmXHtP34R8M8zmg1GwLYrHXcuj2ikKkgjI8/VUvYa73QXQd3grvUa5hzVGktWz1ZjsVN7Xtn3ajcx3Ob/TevZd73NEGmxp5O/sF7/wD9BrjhOR3cVmp2cOMKDWMsBJJid/D1Wa0vIZB13aFbC1VMAw/JaK8qx1QV+9Kszwhe2yvDaUO97q3mB+UkHv0WprmVsaVndnUdk5zAxoOgYDEjvBJ8VRarts4p0abRuaPlmvVKx09AOQ+SkoJShKU0ACmoymCgaEpSlBIFSBWNTaUGZpQohCAZomoBSCCQTUVIIAFNRQEEpSKSEAqF0m2IY6FXk5h8DiH8zlfVWtu7nfXoNdTaXupkktGbiHDMgbyIGSDktbI+K3GzdT2ua1NrYQ6CCDwIg+RXruV/tm8zCDp9vvp1Ky1KjRJYwlo4mMp5SuPWm86kuLgaj3uxOJ1JOck7uEK/XvtG2izqznlDhvz+h4qg26vjM4QAScgPIIN/svtwKQLXy319QrRb9t7S7CLPRZWET26zGHuw6yqXYKYbhAZ28UYiNBAMxvmSB3rNb6dSm1pwPBgQQJGeRAO8gwP6oL2ynXtNIVDRdQqtzwujP7zQRq0jfxhbC5L2JidxiO7iq/du0b7LSpdcIa5p1nECIyI8dORW0bWp1MNenk1/KNUG7vG0BxWlt1Tsn/JZrVXyHl/da68a3ZjiqNS1skDmPUq12+yY8McQAqvY5NVgGZLhA4wd/krtRpEZuOJ3kByAQehCiCiUE5RKiCiUDJRKiUNQTlCjKaBgqYWMFTaoM7dEJN0Qgi0qajhUggEIKEDhCIQEAkSmlCAKYShMBBy7pPuzBaW1RpVbn+dkNPmMJVYup4FZnfHmuubZ3J9psb2tEvZ7Sn+Zozb+02R5LirasEOGoPyQZbwtBNSo5+TsZnlnER5Lz074LSA2lPNwnfOQK3l/26lW6uq0DG5uGqNDLdHeIy8AtIUFr2fva0ksim/AZBLg0MAA3cFYRb7SQ7Ax7QIglzMHfByCpFzW17SOrY5xG4PLdeRyKt9gt1SPaWYkcceIeRiEEzabZVEPo2apqA7HhIkQfhLSpWZ9VjOqfTLRhMEOa9pOZEFsQZjKFsrO8ntEYeQzWSqQQCckELRU0HIT9VrL1rQF6zWBJOWSrF528vq4W55wI1k5IN9slQx1nP3MED8zsvlKtxK8Fx3Z1FBrPi1eeLj9BkPBe9UEppBNAwUJJygEIlCATCSJQSCm1QU2BQZmnJCbRkhBGVMFKEwgEIQgaSE0CQChEoCE1or624sdlkVa7MQ+Bvbqfut08YVHvfpwGYstnJ/FWMDv6tn1KDqvz9VwfamtRNutHUEFgqEZaB3xBv4cWIArXXp0gW20TjtD2t+5T9kzuhuZ8SVudldkftF11qjRNbrCafEtpiCz9qXHvAQaWiACtt9jYGlxzbGUaqtdeQVsbPb8sM6oN3csNJIz4T3ajmrndl6YgQWgfJUClJgtcJbq0akAajitxZr2a0Az3jQoL5QrNgAwf1wXjvG3tA1/W9aizbQMLZJGi0F73uahy0/WXcg2ttvZrKZzzInnyC1FzXi2hWp163uCoMR4Ysp7hMnu5LzWS7X1XZzEqxba7IildJqOEPbUpFo+60uwEHmcU+AQdAa6RIMg5gjQjcQd6a+f7p2vtVlypVnBg+B3bZ+67TwhXG7OmQxFooT+Kk7P9x39VR08BNVe7+kmw1cuu6s8KrSz+LNvqrLQrB7Q5rg5p0LSC3zGSCaEwmgilKnhShAiknCEEgsjVjCm1QeluiEmHJCBwiE4QgjCIWG2W+lRE1ajKYG97g35lVC+OlqyUpFLHXd+AYWfvu+gKC7LX3tf9nswm0VmU+Ace0e5g7R8lx6++la2V5FMizsO6nm/xqHPyhUqs5ziXOJc46kklx7yc0HWr76bKTZbZaLqh3PqHq2fuDtHxhUG++kC22qQ+sWMPwU/Zs7jGZ8Sq6QhAIQhALsfRJaQbDh+7VqA+MOHzXHF0DoivGKtaiT7zW1Gjm04Xehb5IPT0jbKdVU+0Ux7Ooe2Boyofo7XvniFSTThd7t1kbXpPpVBLXiD9COYMELi963Y+z13UanvNOR3ObucO8fVBqy90gz3Hgs7alQ6kEL22C7hVeGkxPmrtdOx9KmMREkZyTinwQU6yUn6Q7yICsV13NJDnjnG7xW4qMGKAOSsOzFy9bFR49mD2QfjIP8AKD59yD17MbNNaBVqDPWm3cODiOPDgtd0xWkNuwt31KtJo8CXn0arwuSdN95zUs9nHwtdVd3u7DPQP80HKnDNQLFlqNzWTqt6DzYJXsu2861ndNCrUpH8JgHvbofJYAzNTwoLzdHS5WYALRTbVH3m+zf46tPkFdbm6RLHaIHWdU/7tXseTvdPmuIFLCg+lGuBAIMjcRmPNMr54u6+7RZ86Naozk0mP3Tl6K3XR0t12EC0MbWbvc3sVP8A5PkEHWChaS49tLLaoFKoA8/4b+w/wnI+BK3aokFNpUGqTSoPQzRCkx2SEFE236ShZKhoUGh9YRjLs2MkSGwD2nRHILn98dJFurjCa3Vt3ikOrnvcM/VaS/bSX2qs92rqjyfFxXjI+SAq1nOMuJJ4klx8yolMBMBAsKlhQmEGKpTWFlOVnrPkwP0FmZRgIPE5kJALPUzQAgxdXkttspaXUbXRqDc8B3Nj+y70JPgta8r3XHVDa9InQPbPdIn0VH0LZ7NxXk2l2Op26iGuhlZg9lU/9XcQtzQp9lvcPTJexrhG5QcAttx17NVLKjC17cxvDhOTmneFu7t2iqOwsLHScpgx3qx7Q9J1kdUfS6s16bRDajCBNSfgcdGgfFnPCFXhtaHn2dANH46j6h/dbh+aCz3Lchr1IIIpt/3r9JOvVMPE7yNBzOV+p0w0AAAACABkABoAFSdmdq3U+rpWvAxlR2Gg8AMaHHMUnNGQn4Xb9DnBN4QKV86bYXt9qt1er8JfhZ+RnYb6CfFdy2yvP7PYLRUGoplrfzP7DfV3ovnJ2QQQqM5opt7lnIkSsVMQdUVBzc1MtyWWpTBCwjKQgi5EJx8kN1QJrClgzWakmWenkgwAKz3D0i2qzkNc7rqY+GoSSB+Gp7w8ZCrxp/NKoyBkg7bs5txZ7WQ1uJlQiQx8AnjhcMnfPkrGCvnSzucwggw4EEEZEEZggrvGzV6/abLSq73NGL8zey71HqiN2wZIRT0CEHzHbD7Rx5k+qR0CjaT23d5U47IPP6IIkIASlNANCZkDJIKW5FeWnVwnML1PrAjJRcwb15urzyRGYBMhMJQgxlZKJ81jqLJQCo+l7htfW2SjU1x02O8S0T6yubdJe3Jqg2WzOPVZitUbn1h+407mcT8XdrY9hrP9ruPqQ8tcRVpYhkWkOOHwgt8CqzduxtKlDqk1Hh0QeywRuw78+Kg51YpxYTqCQRwhXG4bvNR4GgEEzpHeMwq7tHQ6q8a7RvqYh+2A76q23VbOoslWqdSMLe8jgg0m3d8Cq7q2EljBhHM8+PI8l0nol2rq2mz9VaA4up5U6p/xGjKDvL26TvHMFaTY3YejXsja1qp4jXq+zzc0hgEA5cTiPkrp/ooLPTb9ky6sdlpzJjP3t5170Fd6a70w2ejRB/3jy93dTED+Jw8lyEeitHSftD9qtjMOTWUWAD8Tpc71MeCrGgARQ2QUVWb5TBQBuyhBJuixVWZzxy4LJiA1ICxvtDTkJPyQROoSaM0TopBmaCYCyAapAKYQMhYbUc2jiZ8lnCwAzUPIAfVETrZCV0HonvqDUszt56yn3jJ7fKD4Fc8rNJPJe+6bxNnr06rdWOB7wNR4iQg+hmaISoVAWtIzBAI7iJCEHzBaffd3lT+Dx+qaEGIaJlJCCXBZOCEIqD9Fip6IQqiZSKSFBjq6LPZkIVHa+hY/7FV/6h3/AI2LLeg9ufz/AFQhQcw6Q/8AiX/bpfIraX1/wyl/zD/KhCDqtJsWWwAZCbPpl/hrd2w+zf8Akd/KUIQfM16n/aT+x/KFidohCKyDTw/olUHZ8CmhB4bMJOea9UZBJCIi0ZHxU2a+SEIrK7VTahCBjcvPQ99/5kIRGdyi9CEV9BbKmbDZpz9jT/lCSEIj/9k="/>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endParaRPr lang="en-US" altLang="en-US"/>
          </a:p>
        </p:txBody>
      </p:sp>
      <p:pic>
        <p:nvPicPr>
          <p:cNvPr id="48136" name="Picture 12" descr="https://encrypted-tbn0.gstatic.com/images?q=tbn:ANd9GcSQaqFZj_-FRv4zE8en7Jx8KqGgcIqDEBRLAuwZwRl-HD7wo3X2"/>
          <p:cNvPicPr>
            <a:picLocks noChangeAspect="1" noChangeArrowheads="1"/>
          </p:cNvPicPr>
          <p:nvPr/>
        </p:nvPicPr>
        <p:blipFill>
          <a:blip r:embed="rId3" cstate="screen">
            <a:extLst>
              <a:ext uri="{28A0092B-C50C-407E-A947-70E740481C1C}">
                <a14:useLocalDpi xmlns:a14="http://schemas.microsoft.com/office/drawing/2010/main" xmlns="" val="0"/>
              </a:ext>
            </a:extLst>
          </a:blip>
          <a:srcRect/>
          <a:stretch>
            <a:fillRect/>
          </a:stretch>
        </p:blipFill>
        <p:spPr bwMode="auto">
          <a:xfrm>
            <a:off x="4533900" y="2398713"/>
            <a:ext cx="3806825" cy="2852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Box 1"/>
          <p:cNvSpPr txBox="1">
            <a:spLocks noChangeArrowheads="1"/>
          </p:cNvSpPr>
          <p:nvPr/>
        </p:nvSpPr>
        <p:spPr bwMode="auto">
          <a:xfrm>
            <a:off x="125413" y="109538"/>
            <a:ext cx="7478712"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4000" b="1">
                <a:cs typeface="Arial" pitchFamily="34" charset="0"/>
              </a:rPr>
              <a:t>Standard Work</a:t>
            </a:r>
          </a:p>
        </p:txBody>
      </p:sp>
      <p:grpSp>
        <p:nvGrpSpPr>
          <p:cNvPr id="49155" name="Group 54"/>
          <p:cNvGrpSpPr>
            <a:grpSpLocks/>
          </p:cNvGrpSpPr>
          <p:nvPr/>
        </p:nvGrpSpPr>
        <p:grpSpPr bwMode="auto">
          <a:xfrm>
            <a:off x="293688" y="987425"/>
            <a:ext cx="8093075" cy="5486400"/>
            <a:chOff x="252412" y="12787"/>
            <a:chExt cx="9750661" cy="6349105"/>
          </a:xfrm>
        </p:grpSpPr>
        <p:sp>
          <p:nvSpPr>
            <p:cNvPr id="32" name="Text Box 4"/>
            <p:cNvSpPr txBox="1">
              <a:spLocks noChangeArrowheads="1"/>
            </p:cNvSpPr>
            <p:nvPr/>
          </p:nvSpPr>
          <p:spPr bwMode="auto">
            <a:xfrm>
              <a:off x="252412" y="12787"/>
              <a:ext cx="9406385" cy="641157"/>
            </a:xfrm>
            <a:prstGeom prst="rect">
              <a:avLst/>
            </a:prstGeom>
            <a:noFill/>
            <a:ln w="12700" algn="ctr">
              <a:noFill/>
              <a:miter lim="800000"/>
              <a:headEnd type="none" w="sm" len="sm"/>
              <a:tailEnd type="none" w="sm" len="sm"/>
            </a:ln>
          </p:spPr>
          <p:txBody>
            <a:bodyPr>
              <a:spAutoFit/>
            </a:bodyPr>
            <a:lstStyle/>
            <a:p>
              <a:pPr>
                <a:defRPr/>
              </a:pPr>
              <a:r>
                <a:rPr lang="en-US" sz="3000" b="1" kern="0" dirty="0">
                  <a:solidFill>
                    <a:srgbClr val="003366"/>
                  </a:solidFill>
                  <a:ea typeface="ＭＳ Ｐゴシック" pitchFamily="34" charset="-128"/>
                </a:rPr>
                <a:t>Why</a:t>
              </a:r>
              <a:r>
                <a:rPr lang="en-US" sz="3000" dirty="0">
                  <a:solidFill>
                    <a:srgbClr val="003366"/>
                  </a:solidFill>
                  <a:ea typeface="+mj-ea"/>
                  <a:cs typeface="+mj-cs"/>
                </a:rPr>
                <a:t> </a:t>
              </a:r>
              <a:r>
                <a:rPr lang="en-US" sz="3000" b="1" kern="0" dirty="0">
                  <a:solidFill>
                    <a:srgbClr val="003366"/>
                  </a:solidFill>
                  <a:ea typeface="ＭＳ Ｐゴシック" pitchFamily="34" charset="-128"/>
                </a:rPr>
                <a:t>Standard</a:t>
              </a:r>
              <a:r>
                <a:rPr lang="en-US" sz="3000" dirty="0">
                  <a:solidFill>
                    <a:srgbClr val="003366"/>
                  </a:solidFill>
                  <a:ea typeface="+mj-ea"/>
                  <a:cs typeface="+mj-cs"/>
                </a:rPr>
                <a:t> </a:t>
              </a:r>
              <a:r>
                <a:rPr lang="en-US" sz="3000" b="1" kern="0" dirty="0">
                  <a:solidFill>
                    <a:srgbClr val="003366"/>
                  </a:solidFill>
                  <a:ea typeface="ＭＳ Ｐゴシック" pitchFamily="34" charset="-128"/>
                </a:rPr>
                <a:t>Work</a:t>
              </a:r>
              <a:r>
                <a:rPr lang="en-US" sz="3000" dirty="0">
                  <a:solidFill>
                    <a:srgbClr val="003366"/>
                  </a:solidFill>
                  <a:ea typeface="+mj-ea"/>
                  <a:cs typeface="+mj-cs"/>
                </a:rPr>
                <a:t> </a:t>
              </a:r>
              <a:r>
                <a:rPr lang="en-US" sz="3000" b="1" kern="0" dirty="0">
                  <a:solidFill>
                    <a:srgbClr val="003366"/>
                  </a:solidFill>
                  <a:ea typeface="ＭＳ Ｐゴシック" pitchFamily="34" charset="-128"/>
                </a:rPr>
                <a:t>Instructions</a:t>
              </a:r>
              <a:r>
                <a:rPr lang="en-US" sz="3000" dirty="0">
                  <a:solidFill>
                    <a:srgbClr val="003366"/>
                  </a:solidFill>
                  <a:ea typeface="+mj-ea"/>
                  <a:cs typeface="+mj-cs"/>
                </a:rPr>
                <a:t>?</a:t>
              </a:r>
            </a:p>
          </p:txBody>
        </p:sp>
        <p:grpSp>
          <p:nvGrpSpPr>
            <p:cNvPr id="49158" name="Group 30"/>
            <p:cNvGrpSpPr>
              <a:grpSpLocks/>
            </p:cNvGrpSpPr>
            <p:nvPr/>
          </p:nvGrpSpPr>
          <p:grpSpPr bwMode="auto">
            <a:xfrm>
              <a:off x="340859" y="659458"/>
              <a:ext cx="9662214" cy="5702434"/>
              <a:chOff x="314639" y="659438"/>
              <a:chExt cx="8918967" cy="5702455"/>
            </a:xfrm>
          </p:grpSpPr>
          <p:sp>
            <p:nvSpPr>
              <p:cNvPr id="49159" name="Oval 6"/>
              <p:cNvSpPr>
                <a:spLocks noChangeArrowheads="1"/>
              </p:cNvSpPr>
              <p:nvPr/>
            </p:nvSpPr>
            <p:spPr bwMode="auto">
              <a:xfrm>
                <a:off x="1768764" y="3710820"/>
                <a:ext cx="1828800" cy="1828800"/>
              </a:xfrm>
              <a:prstGeom prst="ellipse">
                <a:avLst/>
              </a:prstGeom>
              <a:noFill/>
              <a:ln w="38100">
                <a:solidFill>
                  <a:srgbClr val="003366"/>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r>
                  <a:rPr lang="en-US" altLang="en-US">
                    <a:solidFill>
                      <a:srgbClr val="003366"/>
                    </a:solidFill>
                  </a:rPr>
                  <a:t>PEOPLE</a:t>
                </a:r>
              </a:p>
            </p:txBody>
          </p:sp>
          <p:sp>
            <p:nvSpPr>
              <p:cNvPr id="49160" name="Oval 7"/>
              <p:cNvSpPr>
                <a:spLocks noChangeArrowheads="1"/>
              </p:cNvSpPr>
              <p:nvPr/>
            </p:nvSpPr>
            <p:spPr bwMode="auto">
              <a:xfrm>
                <a:off x="6561744" y="3710820"/>
                <a:ext cx="1828800" cy="1828800"/>
              </a:xfrm>
              <a:prstGeom prst="ellipse">
                <a:avLst/>
              </a:prstGeom>
              <a:solidFill>
                <a:srgbClr val="00B050"/>
              </a:solidFill>
              <a:ln w="38100">
                <a:solidFill>
                  <a:srgbClr val="003366"/>
                </a:solidFill>
                <a:round/>
                <a:headEnd/>
                <a:tailEnd/>
              </a:ln>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r>
                  <a:rPr lang="en-US" altLang="en-US">
                    <a:solidFill>
                      <a:srgbClr val="003366"/>
                    </a:solidFill>
                  </a:rPr>
                  <a:t>DEFINED</a:t>
                </a:r>
              </a:p>
              <a:p>
                <a:pPr algn="ctr" eaLnBrk="1" hangingPunct="1"/>
                <a:r>
                  <a:rPr lang="en-US" altLang="en-US">
                    <a:solidFill>
                      <a:srgbClr val="003366"/>
                    </a:solidFill>
                  </a:rPr>
                  <a:t>RESULTS</a:t>
                </a:r>
              </a:p>
            </p:txBody>
          </p:sp>
          <p:sp>
            <p:nvSpPr>
              <p:cNvPr id="49161" name="AutoShape 8"/>
              <p:cNvSpPr>
                <a:spLocks noChangeArrowheads="1"/>
              </p:cNvSpPr>
              <p:nvPr/>
            </p:nvSpPr>
            <p:spPr bwMode="auto">
              <a:xfrm>
                <a:off x="3597564" y="3714752"/>
                <a:ext cx="2964180" cy="1761373"/>
              </a:xfrm>
              <a:prstGeom prst="rightArrow">
                <a:avLst>
                  <a:gd name="adj1" fmla="val 50000"/>
                  <a:gd name="adj2" fmla="val 40997"/>
                </a:avLst>
              </a:prstGeom>
              <a:solidFill>
                <a:srgbClr val="C00000"/>
              </a:solidFill>
              <a:ln w="38100">
                <a:solidFill>
                  <a:srgbClr val="003366"/>
                </a:solidFill>
                <a:miter lim="800000"/>
                <a:headEnd/>
                <a:tailEnd/>
              </a:ln>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r>
                  <a:rPr lang="en-US" altLang="en-US" b="1">
                    <a:solidFill>
                      <a:schemeClr val="bg1"/>
                    </a:solidFill>
                  </a:rPr>
                  <a:t>Standardized Work</a:t>
                </a:r>
              </a:p>
            </p:txBody>
          </p:sp>
          <p:sp>
            <p:nvSpPr>
              <p:cNvPr id="49162" name="Text Box 11"/>
              <p:cNvSpPr txBox="1">
                <a:spLocks noChangeArrowheads="1"/>
              </p:cNvSpPr>
              <p:nvPr/>
            </p:nvSpPr>
            <p:spPr bwMode="auto">
              <a:xfrm>
                <a:off x="712078" y="5542648"/>
                <a:ext cx="8018887" cy="8192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spcBef>
                    <a:spcPct val="50000"/>
                  </a:spcBef>
                </a:pPr>
                <a:r>
                  <a:rPr lang="en-US" altLang="en-US" sz="2000">
                    <a:solidFill>
                      <a:srgbClr val="003366"/>
                    </a:solidFill>
                  </a:rPr>
                  <a:t>People using repeatable standard processes get defined results</a:t>
                </a:r>
              </a:p>
            </p:txBody>
          </p:sp>
          <p:sp>
            <p:nvSpPr>
              <p:cNvPr id="49163" name="Line 12"/>
              <p:cNvSpPr>
                <a:spLocks noChangeShapeType="1"/>
              </p:cNvSpPr>
              <p:nvPr/>
            </p:nvSpPr>
            <p:spPr bwMode="auto">
              <a:xfrm>
                <a:off x="342900" y="3429000"/>
                <a:ext cx="8458200" cy="0"/>
              </a:xfrm>
              <a:prstGeom prst="line">
                <a:avLst/>
              </a:prstGeom>
              <a:noFill/>
              <a:ln w="38100">
                <a:solidFill>
                  <a:srgbClr val="005087"/>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1" name="Text Box 27"/>
              <p:cNvSpPr txBox="1">
                <a:spLocks noChangeArrowheads="1"/>
              </p:cNvSpPr>
              <p:nvPr/>
            </p:nvSpPr>
            <p:spPr bwMode="auto">
              <a:xfrm>
                <a:off x="372406" y="3992042"/>
                <a:ext cx="1127760" cy="676941"/>
              </a:xfrm>
              <a:prstGeom prst="rect">
                <a:avLst/>
              </a:prstGeom>
              <a:solidFill>
                <a:schemeClr val="bg1"/>
              </a:solidFill>
              <a:ln w="9525">
                <a:noFill/>
                <a:miter lim="800000"/>
                <a:headEnd/>
                <a:tailEnd/>
              </a:ln>
              <a:scene3d>
                <a:camera prst="orthographicFront"/>
                <a:lightRig rig="threePt" dir="t"/>
              </a:scene3d>
              <a:sp3d>
                <a:bevelT/>
              </a:sp3d>
            </p:spPr>
            <p:txBody>
              <a:bodyPr>
                <a:spAutoFit/>
              </a:bodyPr>
              <a:lstStyle/>
              <a:p>
                <a:pPr algn="ctr">
                  <a:spcBef>
                    <a:spcPts val="0"/>
                  </a:spcBef>
                  <a:defRPr/>
                </a:pPr>
                <a:r>
                  <a:rPr lang="en-US" sz="1600" b="1" dirty="0">
                    <a:solidFill>
                      <a:srgbClr val="003366"/>
                    </a:solidFill>
                    <a:effectLst>
                      <a:outerShdw blurRad="38100" dist="38100" dir="2700000" algn="tl">
                        <a:srgbClr val="000000">
                          <a:alpha val="43137"/>
                        </a:srgbClr>
                      </a:outerShdw>
                    </a:effectLst>
                    <a:ea typeface="ＭＳ Ｐゴシック" pitchFamily="34" charset="-128"/>
                  </a:rPr>
                  <a:t>Lean</a:t>
                </a:r>
              </a:p>
              <a:p>
                <a:pPr algn="ctr">
                  <a:spcBef>
                    <a:spcPts val="0"/>
                  </a:spcBef>
                  <a:defRPr/>
                </a:pPr>
                <a:r>
                  <a:rPr lang="en-US" sz="1600" b="1" dirty="0">
                    <a:solidFill>
                      <a:srgbClr val="003366"/>
                    </a:solidFill>
                    <a:effectLst>
                      <a:outerShdw blurRad="38100" dist="38100" dir="2700000" algn="tl">
                        <a:srgbClr val="000000">
                          <a:alpha val="43137"/>
                        </a:srgbClr>
                      </a:outerShdw>
                    </a:effectLst>
                    <a:ea typeface="ＭＳ Ｐゴシック" pitchFamily="34" charset="-128"/>
                  </a:rPr>
                  <a:t>Method</a:t>
                </a:r>
              </a:p>
            </p:txBody>
          </p:sp>
          <p:grpSp>
            <p:nvGrpSpPr>
              <p:cNvPr id="49167" name="Group 29"/>
              <p:cNvGrpSpPr>
                <a:grpSpLocks/>
              </p:cNvGrpSpPr>
              <p:nvPr/>
            </p:nvGrpSpPr>
            <p:grpSpPr bwMode="auto">
              <a:xfrm>
                <a:off x="314639" y="659438"/>
                <a:ext cx="8918967" cy="2748019"/>
                <a:chOff x="167298" y="1088066"/>
                <a:chExt cx="8918967" cy="2748019"/>
              </a:xfrm>
            </p:grpSpPr>
            <p:sp>
              <p:nvSpPr>
                <p:cNvPr id="49168" name="Oval 15"/>
                <p:cNvSpPr>
                  <a:spLocks noChangeArrowheads="1"/>
                </p:cNvSpPr>
                <p:nvPr/>
              </p:nvSpPr>
              <p:spPr bwMode="auto">
                <a:xfrm>
                  <a:off x="785786" y="1571612"/>
                  <a:ext cx="1828800" cy="1828800"/>
                </a:xfrm>
                <a:prstGeom prst="ellipse">
                  <a:avLst/>
                </a:prstGeom>
                <a:noFill/>
                <a:ln w="38100">
                  <a:solidFill>
                    <a:srgbClr val="003366"/>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r>
                    <a:rPr lang="en-US" altLang="en-US">
                      <a:solidFill>
                        <a:srgbClr val="003366"/>
                      </a:solidFill>
                    </a:rPr>
                    <a:t>PEOPLE</a:t>
                  </a:r>
                </a:p>
              </p:txBody>
            </p:sp>
            <p:sp>
              <p:nvSpPr>
                <p:cNvPr id="49169" name="Oval 17"/>
                <p:cNvSpPr>
                  <a:spLocks noChangeArrowheads="1"/>
                </p:cNvSpPr>
                <p:nvPr/>
              </p:nvSpPr>
              <p:spPr bwMode="auto">
                <a:xfrm>
                  <a:off x="5543560" y="1285860"/>
                  <a:ext cx="457200" cy="457200"/>
                </a:xfrm>
                <a:prstGeom prst="ellipse">
                  <a:avLst/>
                </a:prstGeom>
                <a:solidFill>
                  <a:srgbClr val="FFCC00"/>
                </a:solidFill>
                <a:ln w="9525">
                  <a:solidFill>
                    <a:srgbClr val="003366"/>
                  </a:solidFill>
                  <a:round/>
                  <a:headEnd/>
                  <a:tailEnd/>
                </a:ln>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endParaRPr lang="en-US" altLang="en-US">
                    <a:solidFill>
                      <a:srgbClr val="003366"/>
                    </a:solidFill>
                  </a:endParaRPr>
                </a:p>
              </p:txBody>
            </p:sp>
            <p:sp>
              <p:nvSpPr>
                <p:cNvPr id="49170" name="Oval 18"/>
                <p:cNvSpPr>
                  <a:spLocks noChangeArrowheads="1"/>
                </p:cNvSpPr>
                <p:nvPr/>
              </p:nvSpPr>
              <p:spPr bwMode="auto">
                <a:xfrm>
                  <a:off x="6929454" y="1328726"/>
                  <a:ext cx="457200" cy="457200"/>
                </a:xfrm>
                <a:prstGeom prst="ellipse">
                  <a:avLst/>
                </a:prstGeom>
                <a:solidFill>
                  <a:srgbClr val="FFFFCC"/>
                </a:solidFill>
                <a:ln w="9525">
                  <a:solidFill>
                    <a:srgbClr val="003366"/>
                  </a:solidFill>
                  <a:round/>
                  <a:headEnd/>
                  <a:tailEnd/>
                </a:ln>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endParaRPr lang="en-US" altLang="en-US">
                    <a:solidFill>
                      <a:srgbClr val="003366"/>
                    </a:solidFill>
                  </a:endParaRPr>
                </a:p>
              </p:txBody>
            </p:sp>
            <p:sp>
              <p:nvSpPr>
                <p:cNvPr id="49171" name="Oval 19"/>
                <p:cNvSpPr>
                  <a:spLocks noChangeArrowheads="1"/>
                </p:cNvSpPr>
                <p:nvPr/>
              </p:nvSpPr>
              <p:spPr bwMode="auto">
                <a:xfrm>
                  <a:off x="5143504" y="2571744"/>
                  <a:ext cx="457200" cy="457200"/>
                </a:xfrm>
                <a:prstGeom prst="ellipse">
                  <a:avLst/>
                </a:prstGeom>
                <a:solidFill>
                  <a:srgbClr val="FFFF00"/>
                </a:solidFill>
                <a:ln w="9525">
                  <a:solidFill>
                    <a:srgbClr val="003366"/>
                  </a:solidFill>
                  <a:round/>
                  <a:headEnd/>
                  <a:tailEnd/>
                </a:ln>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endParaRPr lang="en-US" altLang="en-US">
                    <a:solidFill>
                      <a:srgbClr val="003366"/>
                    </a:solidFill>
                  </a:endParaRPr>
                </a:p>
              </p:txBody>
            </p:sp>
            <p:sp>
              <p:nvSpPr>
                <p:cNvPr id="49172" name="Freeform 20"/>
                <p:cNvSpPr>
                  <a:spLocks/>
                </p:cNvSpPr>
                <p:nvPr/>
              </p:nvSpPr>
              <p:spPr bwMode="auto">
                <a:xfrm>
                  <a:off x="2571736" y="1179496"/>
                  <a:ext cx="2986108" cy="963620"/>
                </a:xfrm>
                <a:custGeom>
                  <a:avLst/>
                  <a:gdLst>
                    <a:gd name="T0" fmla="*/ 0 w 1463"/>
                    <a:gd name="T1" fmla="*/ 2147483647 h 597"/>
                    <a:gd name="T2" fmla="*/ 2147483647 w 1463"/>
                    <a:gd name="T3" fmla="*/ 2147483647 h 597"/>
                    <a:gd name="T4" fmla="*/ 2147483647 w 1463"/>
                    <a:gd name="T5" fmla="*/ 2147483647 h 597"/>
                    <a:gd name="T6" fmla="*/ 2147483647 w 1463"/>
                    <a:gd name="T7" fmla="*/ 2147483647 h 597"/>
                    <a:gd name="T8" fmla="*/ 2147483647 w 1463"/>
                    <a:gd name="T9" fmla="*/ 0 h 597"/>
                    <a:gd name="T10" fmla="*/ 2147483647 w 1463"/>
                    <a:gd name="T11" fmla="*/ 2147483647 h 597"/>
                    <a:gd name="T12" fmla="*/ 2147483647 w 1463"/>
                    <a:gd name="T13" fmla="*/ 2147483647 h 597"/>
                    <a:gd name="T14" fmla="*/ 2147483647 w 1463"/>
                    <a:gd name="T15" fmla="*/ 2147483647 h 597"/>
                    <a:gd name="T16" fmla="*/ 2147483647 w 1463"/>
                    <a:gd name="T17" fmla="*/ 2147483647 h 597"/>
                    <a:gd name="T18" fmla="*/ 2147483647 w 1463"/>
                    <a:gd name="T19" fmla="*/ 2147483647 h 5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63"/>
                    <a:gd name="T31" fmla="*/ 0 h 597"/>
                    <a:gd name="T32" fmla="*/ 1463 w 1463"/>
                    <a:gd name="T33" fmla="*/ 597 h 5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63" h="597">
                      <a:moveTo>
                        <a:pt x="0" y="597"/>
                      </a:moveTo>
                      <a:cubicBezTo>
                        <a:pt x="60" y="492"/>
                        <a:pt x="125" y="414"/>
                        <a:pt x="211" y="328"/>
                      </a:cubicBezTo>
                      <a:cubicBezTo>
                        <a:pt x="219" y="305"/>
                        <a:pt x="222" y="279"/>
                        <a:pt x="234" y="258"/>
                      </a:cubicBezTo>
                      <a:cubicBezTo>
                        <a:pt x="242" y="244"/>
                        <a:pt x="264" y="239"/>
                        <a:pt x="269" y="223"/>
                      </a:cubicBezTo>
                      <a:cubicBezTo>
                        <a:pt x="293" y="151"/>
                        <a:pt x="291" y="73"/>
                        <a:pt x="316" y="0"/>
                      </a:cubicBezTo>
                      <a:cubicBezTo>
                        <a:pt x="388" y="12"/>
                        <a:pt x="516" y="14"/>
                        <a:pt x="574" y="70"/>
                      </a:cubicBezTo>
                      <a:cubicBezTo>
                        <a:pt x="584" y="104"/>
                        <a:pt x="577" y="116"/>
                        <a:pt x="620" y="117"/>
                      </a:cubicBezTo>
                      <a:cubicBezTo>
                        <a:pt x="843" y="124"/>
                        <a:pt x="1065" y="125"/>
                        <a:pt x="1288" y="129"/>
                      </a:cubicBezTo>
                      <a:cubicBezTo>
                        <a:pt x="1327" y="142"/>
                        <a:pt x="1366" y="151"/>
                        <a:pt x="1405" y="164"/>
                      </a:cubicBezTo>
                      <a:cubicBezTo>
                        <a:pt x="1456" y="215"/>
                        <a:pt x="1437" y="195"/>
                        <a:pt x="1463" y="223"/>
                      </a:cubicBezTo>
                    </a:path>
                  </a:pathLst>
                </a:custGeom>
                <a:noFill/>
                <a:ln w="12700">
                  <a:solidFill>
                    <a:srgbClr val="003366"/>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9173" name="Freeform 21"/>
                <p:cNvSpPr>
                  <a:spLocks/>
                </p:cNvSpPr>
                <p:nvPr/>
              </p:nvSpPr>
              <p:spPr bwMode="auto">
                <a:xfrm>
                  <a:off x="2571737" y="2589196"/>
                  <a:ext cx="2571768" cy="268300"/>
                </a:xfrm>
                <a:custGeom>
                  <a:avLst/>
                  <a:gdLst>
                    <a:gd name="T0" fmla="*/ 0 w 1697"/>
                    <a:gd name="T1" fmla="*/ 2147483647 h 248"/>
                    <a:gd name="T2" fmla="*/ 2147483647 w 1697"/>
                    <a:gd name="T3" fmla="*/ 2147483647 h 248"/>
                    <a:gd name="T4" fmla="*/ 2147483647 w 1697"/>
                    <a:gd name="T5" fmla="*/ 2147483647 h 248"/>
                    <a:gd name="T6" fmla="*/ 2147483647 w 1697"/>
                    <a:gd name="T7" fmla="*/ 2147483647 h 248"/>
                    <a:gd name="T8" fmla="*/ 2147483647 w 1697"/>
                    <a:gd name="T9" fmla="*/ 2147483647 h 248"/>
                    <a:gd name="T10" fmla="*/ 2147483647 w 1697"/>
                    <a:gd name="T11" fmla="*/ 2147483647 h 248"/>
                    <a:gd name="T12" fmla="*/ 2147483647 w 1697"/>
                    <a:gd name="T13" fmla="*/ 2147483647 h 248"/>
                    <a:gd name="T14" fmla="*/ 2147483647 w 1697"/>
                    <a:gd name="T15" fmla="*/ 2147483647 h 248"/>
                    <a:gd name="T16" fmla="*/ 2147483647 w 1697"/>
                    <a:gd name="T17" fmla="*/ 2147483647 h 248"/>
                    <a:gd name="T18" fmla="*/ 2147483647 w 1697"/>
                    <a:gd name="T19" fmla="*/ 2147483647 h 248"/>
                    <a:gd name="T20" fmla="*/ 2147483647 w 1697"/>
                    <a:gd name="T21" fmla="*/ 2147483647 h 248"/>
                    <a:gd name="T22" fmla="*/ 2147483647 w 1697"/>
                    <a:gd name="T23" fmla="*/ 2147483647 h 248"/>
                    <a:gd name="T24" fmla="*/ 2147483647 w 1697"/>
                    <a:gd name="T25" fmla="*/ 2147483647 h 248"/>
                    <a:gd name="T26" fmla="*/ 2147483647 w 1697"/>
                    <a:gd name="T27" fmla="*/ 2147483647 h 248"/>
                    <a:gd name="T28" fmla="*/ 2147483647 w 1697"/>
                    <a:gd name="T29" fmla="*/ 2147483647 h 248"/>
                    <a:gd name="T30" fmla="*/ 2147483647 w 1697"/>
                    <a:gd name="T31" fmla="*/ 2147483647 h 248"/>
                    <a:gd name="T32" fmla="*/ 2147483647 w 1697"/>
                    <a:gd name="T33" fmla="*/ 2147483647 h 248"/>
                    <a:gd name="T34" fmla="*/ 2147483647 w 1697"/>
                    <a:gd name="T35" fmla="*/ 2147483647 h 248"/>
                    <a:gd name="T36" fmla="*/ 2147483647 w 1697"/>
                    <a:gd name="T37" fmla="*/ 2147483647 h 248"/>
                    <a:gd name="T38" fmla="*/ 2147483647 w 1697"/>
                    <a:gd name="T39" fmla="*/ 2147483647 h 24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97"/>
                    <a:gd name="T61" fmla="*/ 0 h 248"/>
                    <a:gd name="T62" fmla="*/ 1697 w 1697"/>
                    <a:gd name="T63" fmla="*/ 248 h 24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97" h="248">
                      <a:moveTo>
                        <a:pt x="0" y="213"/>
                      </a:moveTo>
                      <a:cubicBezTo>
                        <a:pt x="97" y="209"/>
                        <a:pt x="196" y="218"/>
                        <a:pt x="292" y="201"/>
                      </a:cubicBezTo>
                      <a:cubicBezTo>
                        <a:pt x="314" y="197"/>
                        <a:pt x="339" y="154"/>
                        <a:pt x="339" y="154"/>
                      </a:cubicBezTo>
                      <a:cubicBezTo>
                        <a:pt x="375" y="48"/>
                        <a:pt x="432" y="72"/>
                        <a:pt x="538" y="61"/>
                      </a:cubicBezTo>
                      <a:cubicBezTo>
                        <a:pt x="550" y="57"/>
                        <a:pt x="562" y="44"/>
                        <a:pt x="573" y="49"/>
                      </a:cubicBezTo>
                      <a:cubicBezTo>
                        <a:pt x="584" y="54"/>
                        <a:pt x="585" y="72"/>
                        <a:pt x="585" y="84"/>
                      </a:cubicBezTo>
                      <a:cubicBezTo>
                        <a:pt x="585" y="112"/>
                        <a:pt x="577" y="139"/>
                        <a:pt x="573" y="166"/>
                      </a:cubicBezTo>
                      <a:cubicBezTo>
                        <a:pt x="565" y="154"/>
                        <a:pt x="552" y="145"/>
                        <a:pt x="550" y="131"/>
                      </a:cubicBezTo>
                      <a:cubicBezTo>
                        <a:pt x="542" y="65"/>
                        <a:pt x="584" y="54"/>
                        <a:pt x="632" y="37"/>
                      </a:cubicBezTo>
                      <a:cubicBezTo>
                        <a:pt x="649" y="38"/>
                        <a:pt x="791" y="22"/>
                        <a:pt x="831" y="72"/>
                      </a:cubicBezTo>
                      <a:cubicBezTo>
                        <a:pt x="951" y="224"/>
                        <a:pt x="735" y="0"/>
                        <a:pt x="866" y="131"/>
                      </a:cubicBezTo>
                      <a:cubicBezTo>
                        <a:pt x="900" y="230"/>
                        <a:pt x="1001" y="222"/>
                        <a:pt x="1088" y="236"/>
                      </a:cubicBezTo>
                      <a:cubicBezTo>
                        <a:pt x="1112" y="240"/>
                        <a:pt x="1159" y="248"/>
                        <a:pt x="1159" y="248"/>
                      </a:cubicBezTo>
                      <a:cubicBezTo>
                        <a:pt x="1190" y="244"/>
                        <a:pt x="1222" y="245"/>
                        <a:pt x="1252" y="236"/>
                      </a:cubicBezTo>
                      <a:cubicBezTo>
                        <a:pt x="1294" y="224"/>
                        <a:pt x="1263" y="203"/>
                        <a:pt x="1287" y="178"/>
                      </a:cubicBezTo>
                      <a:cubicBezTo>
                        <a:pt x="1296" y="169"/>
                        <a:pt x="1310" y="170"/>
                        <a:pt x="1322" y="166"/>
                      </a:cubicBezTo>
                      <a:cubicBezTo>
                        <a:pt x="1380" y="81"/>
                        <a:pt x="1391" y="79"/>
                        <a:pt x="1486" y="61"/>
                      </a:cubicBezTo>
                      <a:cubicBezTo>
                        <a:pt x="1506" y="65"/>
                        <a:pt x="1528" y="61"/>
                        <a:pt x="1545" y="72"/>
                      </a:cubicBezTo>
                      <a:cubicBezTo>
                        <a:pt x="1575" y="92"/>
                        <a:pt x="1541" y="154"/>
                        <a:pt x="1568" y="178"/>
                      </a:cubicBezTo>
                      <a:cubicBezTo>
                        <a:pt x="1597" y="204"/>
                        <a:pt x="1657" y="201"/>
                        <a:pt x="1697" y="201"/>
                      </a:cubicBezTo>
                    </a:path>
                  </a:pathLst>
                </a:custGeom>
                <a:noFill/>
                <a:ln w="12700">
                  <a:solidFill>
                    <a:srgbClr val="003366"/>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9174" name="Freeform 22"/>
                <p:cNvSpPr>
                  <a:spLocks/>
                </p:cNvSpPr>
                <p:nvPr/>
              </p:nvSpPr>
              <p:spPr bwMode="auto">
                <a:xfrm>
                  <a:off x="2643174" y="1500174"/>
                  <a:ext cx="4286280" cy="928694"/>
                </a:xfrm>
                <a:custGeom>
                  <a:avLst/>
                  <a:gdLst>
                    <a:gd name="T0" fmla="*/ 0 w 2640"/>
                    <a:gd name="T1" fmla="*/ 2147483647 h 608"/>
                    <a:gd name="T2" fmla="*/ 2147483647 w 2640"/>
                    <a:gd name="T3" fmla="*/ 2147483647 h 608"/>
                    <a:gd name="T4" fmla="*/ 2147483647 w 2640"/>
                    <a:gd name="T5" fmla="*/ 2147483647 h 608"/>
                    <a:gd name="T6" fmla="*/ 2147483647 w 2640"/>
                    <a:gd name="T7" fmla="*/ 2147483647 h 608"/>
                    <a:gd name="T8" fmla="*/ 2147483647 w 2640"/>
                    <a:gd name="T9" fmla="*/ 2147483647 h 608"/>
                    <a:gd name="T10" fmla="*/ 2147483647 w 2640"/>
                    <a:gd name="T11" fmla="*/ 2147483647 h 608"/>
                    <a:gd name="T12" fmla="*/ 2147483647 w 2640"/>
                    <a:gd name="T13" fmla="*/ 2147483647 h 608"/>
                    <a:gd name="T14" fmla="*/ 0 60000 65536"/>
                    <a:gd name="T15" fmla="*/ 0 60000 65536"/>
                    <a:gd name="T16" fmla="*/ 0 60000 65536"/>
                    <a:gd name="T17" fmla="*/ 0 60000 65536"/>
                    <a:gd name="T18" fmla="*/ 0 60000 65536"/>
                    <a:gd name="T19" fmla="*/ 0 60000 65536"/>
                    <a:gd name="T20" fmla="*/ 0 60000 65536"/>
                    <a:gd name="T21" fmla="*/ 0 w 2640"/>
                    <a:gd name="T22" fmla="*/ 0 h 608"/>
                    <a:gd name="T23" fmla="*/ 2640 w 2640"/>
                    <a:gd name="T24" fmla="*/ 608 h 6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40" h="608">
                      <a:moveTo>
                        <a:pt x="0" y="608"/>
                      </a:moveTo>
                      <a:cubicBezTo>
                        <a:pt x="308" y="516"/>
                        <a:pt x="616" y="424"/>
                        <a:pt x="864" y="416"/>
                      </a:cubicBezTo>
                      <a:cubicBezTo>
                        <a:pt x="1112" y="408"/>
                        <a:pt x="1336" y="568"/>
                        <a:pt x="1488" y="560"/>
                      </a:cubicBezTo>
                      <a:cubicBezTo>
                        <a:pt x="1640" y="552"/>
                        <a:pt x="1664" y="376"/>
                        <a:pt x="1776" y="368"/>
                      </a:cubicBezTo>
                      <a:cubicBezTo>
                        <a:pt x="1888" y="360"/>
                        <a:pt x="2032" y="560"/>
                        <a:pt x="2160" y="512"/>
                      </a:cubicBezTo>
                      <a:cubicBezTo>
                        <a:pt x="2288" y="464"/>
                        <a:pt x="2464" y="160"/>
                        <a:pt x="2544" y="80"/>
                      </a:cubicBezTo>
                      <a:cubicBezTo>
                        <a:pt x="2624" y="0"/>
                        <a:pt x="2624" y="40"/>
                        <a:pt x="2640" y="32"/>
                      </a:cubicBezTo>
                    </a:path>
                  </a:pathLst>
                </a:custGeom>
                <a:noFill/>
                <a:ln w="12700">
                  <a:solidFill>
                    <a:srgbClr val="003366"/>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9175" name="Text Box 23"/>
                <p:cNvSpPr txBox="1">
                  <a:spLocks noChangeArrowheads="1"/>
                </p:cNvSpPr>
                <p:nvPr/>
              </p:nvSpPr>
              <p:spPr bwMode="auto">
                <a:xfrm>
                  <a:off x="167298" y="3372914"/>
                  <a:ext cx="8918967" cy="4631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spcBef>
                      <a:spcPct val="50000"/>
                    </a:spcBef>
                  </a:pPr>
                  <a:r>
                    <a:rPr lang="en-US" altLang="en-US" sz="2000">
                      <a:solidFill>
                        <a:srgbClr val="003366"/>
                      </a:solidFill>
                    </a:rPr>
                    <a:t>People doing “whatever it takes” often get undefined results</a:t>
                  </a:r>
                </a:p>
              </p:txBody>
            </p:sp>
            <p:sp>
              <p:nvSpPr>
                <p:cNvPr id="49176" name="Text Box 24"/>
                <p:cNvSpPr txBox="1">
                  <a:spLocks noChangeArrowheads="1"/>
                </p:cNvSpPr>
                <p:nvPr/>
              </p:nvSpPr>
              <p:spPr bwMode="auto">
                <a:xfrm>
                  <a:off x="5932894" y="1317612"/>
                  <a:ext cx="1210874" cy="4274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spcBef>
                      <a:spcPct val="50000"/>
                    </a:spcBef>
                  </a:pPr>
                  <a:r>
                    <a:rPr lang="en-US" altLang="en-US">
                      <a:solidFill>
                        <a:srgbClr val="003366"/>
                      </a:solidFill>
                    </a:rPr>
                    <a:t>Result 1</a:t>
                  </a:r>
                </a:p>
              </p:txBody>
            </p:sp>
            <p:sp>
              <p:nvSpPr>
                <p:cNvPr id="49177" name="Text Box 25"/>
                <p:cNvSpPr txBox="1">
                  <a:spLocks noChangeArrowheads="1"/>
                </p:cNvSpPr>
                <p:nvPr/>
              </p:nvSpPr>
              <p:spPr bwMode="auto">
                <a:xfrm>
                  <a:off x="5532841" y="2587621"/>
                  <a:ext cx="1253737" cy="8548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spcBef>
                      <a:spcPct val="50000"/>
                    </a:spcBef>
                  </a:pPr>
                  <a:r>
                    <a:rPr lang="en-US" altLang="en-US" sz="2100" b="1">
                      <a:solidFill>
                        <a:srgbClr val="003366"/>
                      </a:solidFill>
                    </a:rPr>
                    <a:t>Result 3</a:t>
                  </a:r>
                </a:p>
              </p:txBody>
            </p:sp>
            <p:sp>
              <p:nvSpPr>
                <p:cNvPr id="49178" name="Text Box 26"/>
                <p:cNvSpPr txBox="1">
                  <a:spLocks noChangeArrowheads="1"/>
                </p:cNvSpPr>
                <p:nvPr/>
              </p:nvSpPr>
              <p:spPr bwMode="auto">
                <a:xfrm>
                  <a:off x="7317005" y="1328726"/>
                  <a:ext cx="1184085" cy="4274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spcBef>
                      <a:spcPct val="50000"/>
                    </a:spcBef>
                  </a:pPr>
                  <a:r>
                    <a:rPr lang="en-US" altLang="en-US" i="1">
                      <a:solidFill>
                        <a:srgbClr val="003366"/>
                      </a:solidFill>
                    </a:rPr>
                    <a:t>Result 2</a:t>
                  </a:r>
                </a:p>
              </p:txBody>
            </p:sp>
            <p:sp>
              <p:nvSpPr>
                <p:cNvPr id="49179" name="Text Box 28"/>
                <p:cNvSpPr txBox="1">
                  <a:spLocks noChangeArrowheads="1"/>
                </p:cNvSpPr>
                <p:nvPr/>
              </p:nvSpPr>
              <p:spPr bwMode="auto">
                <a:xfrm>
                  <a:off x="348228" y="1088066"/>
                  <a:ext cx="2577126" cy="4274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spcBef>
                      <a:spcPct val="50000"/>
                    </a:spcBef>
                  </a:pPr>
                  <a:r>
                    <a:rPr lang="en-US" altLang="en-US">
                      <a:solidFill>
                        <a:srgbClr val="003366"/>
                      </a:solidFill>
                    </a:rPr>
                    <a:t>Traditional Method</a:t>
                  </a:r>
                </a:p>
              </p:txBody>
            </p:sp>
          </p:grpSp>
        </p:grpSp>
      </p:grpSp>
      <p:sp>
        <p:nvSpPr>
          <p:cNvPr id="49156" name="Slide Number Placeholder 3"/>
          <p:cNvSpPr>
            <a:spLocks noGrp="1"/>
          </p:cNvSpPr>
          <p:nvPr>
            <p:ph type="sldNum" sz="quarter" idx="12"/>
          </p:nvPr>
        </p:nvSpPr>
        <p:spPr bwMode="auto">
          <a:xfrm>
            <a:off x="0" y="6510338"/>
            <a:ext cx="588963" cy="2286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fld id="{6B2748DB-8818-4608-94B4-E930021CBE20}" type="slidenum">
              <a:rPr lang="en-US" altLang="en-US" b="1"/>
              <a:pPr algn="ctr" eaLnBrk="1" hangingPunct="1"/>
              <a:t>46</a:t>
            </a:fld>
            <a:endParaRPr lang="en-US" altLang="en-US" b="1"/>
          </a:p>
        </p:txBody>
      </p:sp>
    </p:spTree>
  </p:cSld>
  <p:clrMapOvr>
    <a:masterClrMapping/>
  </p:clrMapOvr>
  <p:transition>
    <p:random/>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Box 1"/>
          <p:cNvSpPr txBox="1">
            <a:spLocks noChangeArrowheads="1"/>
          </p:cNvSpPr>
          <p:nvPr/>
        </p:nvSpPr>
        <p:spPr bwMode="auto">
          <a:xfrm>
            <a:off x="125413" y="109538"/>
            <a:ext cx="7478712"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4000" b="1">
                <a:cs typeface="Arial" pitchFamily="34" charset="0"/>
              </a:rPr>
              <a:t>Standard Work</a:t>
            </a:r>
          </a:p>
        </p:txBody>
      </p:sp>
      <p:sp>
        <p:nvSpPr>
          <p:cNvPr id="50179" name="Rectangle 28"/>
          <p:cNvSpPr>
            <a:spLocks noChangeArrowheads="1"/>
          </p:cNvSpPr>
          <p:nvPr/>
        </p:nvSpPr>
        <p:spPr bwMode="auto">
          <a:xfrm>
            <a:off x="0" y="1020763"/>
            <a:ext cx="9144000" cy="2678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buFont typeface="Wingdings" pitchFamily="2" charset="2"/>
              <a:buNone/>
            </a:pPr>
            <a:r>
              <a:rPr lang="en-US" altLang="en-US" sz="2400"/>
              <a:t>DO:  </a:t>
            </a:r>
          </a:p>
          <a:p>
            <a:pPr lvl="1" eaLnBrk="1" hangingPunct="1">
              <a:buFont typeface="Wingdings" pitchFamily="2" charset="2"/>
              <a:buChar char="v"/>
            </a:pPr>
            <a:r>
              <a:rPr lang="en-US" altLang="en-US" sz="2400"/>
              <a:t>Keep standard work simple</a:t>
            </a:r>
          </a:p>
          <a:p>
            <a:pPr lvl="1" eaLnBrk="1" hangingPunct="1">
              <a:buFont typeface="Wingdings" pitchFamily="2" charset="2"/>
              <a:buChar char="v"/>
            </a:pPr>
            <a:r>
              <a:rPr lang="en-US" altLang="en-US" sz="2400"/>
              <a:t>Make it accessible</a:t>
            </a:r>
          </a:p>
          <a:p>
            <a:pPr lvl="1" eaLnBrk="1" hangingPunct="1">
              <a:buFont typeface="Wingdings" pitchFamily="2" charset="2"/>
              <a:buChar char="v"/>
            </a:pPr>
            <a:r>
              <a:rPr lang="en-US" altLang="en-US" sz="2400"/>
              <a:t>Include all info on one, easy-to-read document</a:t>
            </a:r>
          </a:p>
          <a:p>
            <a:pPr lvl="1" eaLnBrk="1" hangingPunct="1">
              <a:buFont typeface="Wingdings" pitchFamily="2" charset="2"/>
              <a:buChar char="v"/>
            </a:pPr>
            <a:r>
              <a:rPr lang="en-US" altLang="en-US" sz="2400"/>
              <a:t>Create one standard work document for each part of the process</a:t>
            </a:r>
          </a:p>
          <a:p>
            <a:pPr lvl="1" eaLnBrk="1" hangingPunct="1">
              <a:buFont typeface="Wingdings" pitchFamily="2" charset="2"/>
              <a:buChar char="v"/>
            </a:pPr>
            <a:r>
              <a:rPr lang="en-US" altLang="en-US" sz="2400"/>
              <a:t>Always look for ways to improve the process.</a:t>
            </a:r>
          </a:p>
        </p:txBody>
      </p:sp>
      <p:sp>
        <p:nvSpPr>
          <p:cNvPr id="50180" name="Text Box 3"/>
          <p:cNvSpPr txBox="1">
            <a:spLocks noChangeArrowheads="1"/>
          </p:cNvSpPr>
          <p:nvPr/>
        </p:nvSpPr>
        <p:spPr bwMode="auto">
          <a:xfrm>
            <a:off x="0" y="3616325"/>
            <a:ext cx="9144000" cy="2308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2400"/>
              <a:t>DON’T:</a:t>
            </a:r>
          </a:p>
          <a:p>
            <a:pPr lvl="1" eaLnBrk="1" hangingPunct="1">
              <a:buFont typeface="Wingdings" pitchFamily="2" charset="2"/>
              <a:buChar char="v"/>
            </a:pPr>
            <a:r>
              <a:rPr lang="en-US" altLang="en-US" sz="2400"/>
              <a:t>Put standard work in a desk drawer</a:t>
            </a:r>
          </a:p>
          <a:p>
            <a:pPr lvl="1" eaLnBrk="1" hangingPunct="1">
              <a:buFont typeface="Wingdings" pitchFamily="2" charset="2"/>
              <a:buChar char="v"/>
            </a:pPr>
            <a:r>
              <a:rPr lang="en-US" altLang="en-US" sz="2400"/>
              <a:t>Change processes without changing standard work</a:t>
            </a:r>
          </a:p>
          <a:p>
            <a:pPr lvl="1" eaLnBrk="1" hangingPunct="1">
              <a:buFont typeface="Wingdings" pitchFamily="2" charset="2"/>
              <a:buChar char="v"/>
            </a:pPr>
            <a:r>
              <a:rPr lang="en-US" altLang="en-US" sz="2400"/>
              <a:t>Make standard work difficult to change</a:t>
            </a:r>
          </a:p>
          <a:p>
            <a:pPr lvl="1" eaLnBrk="1" hangingPunct="1">
              <a:buFont typeface="Wingdings" pitchFamily="2" charset="2"/>
              <a:buChar char="v"/>
            </a:pPr>
            <a:r>
              <a:rPr lang="en-US" altLang="en-US" sz="2400"/>
              <a:t>Give up on standard work – it can be tough, but it’s very important</a:t>
            </a:r>
          </a:p>
        </p:txBody>
      </p:sp>
      <p:sp>
        <p:nvSpPr>
          <p:cNvPr id="50181" name="Slide Number Placeholder 3"/>
          <p:cNvSpPr>
            <a:spLocks noGrp="1"/>
          </p:cNvSpPr>
          <p:nvPr>
            <p:ph type="sldNum" sz="quarter" idx="12"/>
          </p:nvPr>
        </p:nvSpPr>
        <p:spPr bwMode="auto">
          <a:xfrm>
            <a:off x="0" y="6510338"/>
            <a:ext cx="588963" cy="2286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fld id="{C42434A6-AFEB-4C21-821C-118B8E8FC736}" type="slidenum">
              <a:rPr lang="en-US" altLang="en-US" b="1"/>
              <a:pPr algn="ctr" eaLnBrk="1" hangingPunct="1"/>
              <a:t>47</a:t>
            </a:fld>
            <a:endParaRPr lang="en-US" altLang="en-US" b="1"/>
          </a:p>
        </p:txBody>
      </p:sp>
    </p:spTree>
  </p:cSld>
  <p:clrMapOvr>
    <a:masterClrMapping/>
  </p:clrMapOvr>
  <p:transition>
    <p:random/>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Box 1"/>
          <p:cNvSpPr txBox="1">
            <a:spLocks noChangeArrowheads="1"/>
          </p:cNvSpPr>
          <p:nvPr/>
        </p:nvSpPr>
        <p:spPr bwMode="auto">
          <a:xfrm>
            <a:off x="125413" y="109538"/>
            <a:ext cx="7478712"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4000" b="1">
                <a:cs typeface="Arial" pitchFamily="34" charset="0"/>
              </a:rPr>
              <a:t>Standard Work</a:t>
            </a:r>
          </a:p>
        </p:txBody>
      </p:sp>
      <p:sp>
        <p:nvSpPr>
          <p:cNvPr id="51203" name="Rectangle 28"/>
          <p:cNvSpPr>
            <a:spLocks noChangeArrowheads="1"/>
          </p:cNvSpPr>
          <p:nvPr/>
        </p:nvSpPr>
        <p:spPr bwMode="auto">
          <a:xfrm>
            <a:off x="236538" y="1179513"/>
            <a:ext cx="7519987" cy="1816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buFont typeface="Wingdings" pitchFamily="2" charset="2"/>
              <a:buNone/>
            </a:pPr>
            <a:r>
              <a:rPr lang="en-US" altLang="en-US" sz="2800"/>
              <a:t>Sharing Our Experiences:</a:t>
            </a:r>
          </a:p>
          <a:p>
            <a:pPr eaLnBrk="1" hangingPunct="1">
              <a:buFont typeface="Wingdings" pitchFamily="2" charset="2"/>
              <a:buNone/>
            </a:pPr>
            <a:endParaRPr lang="en-US" altLang="en-US" sz="2800"/>
          </a:p>
          <a:p>
            <a:pPr eaLnBrk="1" hangingPunct="1">
              <a:buFont typeface="Wingdings" pitchFamily="2" charset="2"/>
              <a:buNone/>
            </a:pPr>
            <a:r>
              <a:rPr lang="en-US" altLang="en-US" sz="2800"/>
              <a:t>What standard work have you seen work, or not work! Share the good, bad and ugly!</a:t>
            </a:r>
          </a:p>
        </p:txBody>
      </p:sp>
      <p:sp>
        <p:nvSpPr>
          <p:cNvPr id="51204" name="Slide Number Placeholder 3"/>
          <p:cNvSpPr>
            <a:spLocks noGrp="1"/>
          </p:cNvSpPr>
          <p:nvPr>
            <p:ph type="sldNum" sz="quarter" idx="12"/>
          </p:nvPr>
        </p:nvSpPr>
        <p:spPr bwMode="auto">
          <a:xfrm>
            <a:off x="0" y="6510338"/>
            <a:ext cx="588963" cy="2286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fld id="{09D5CF3F-3BB5-4C4D-9B6C-66C77B1ACB0A}" type="slidenum">
              <a:rPr lang="en-US" altLang="en-US" b="1"/>
              <a:pPr algn="ctr" eaLnBrk="1" hangingPunct="1"/>
              <a:t>48</a:t>
            </a:fld>
            <a:endParaRPr lang="en-US" altLang="en-US" b="1"/>
          </a:p>
        </p:txBody>
      </p:sp>
    </p:spTree>
  </p:cSld>
  <p:clrMapOvr>
    <a:masterClrMapping/>
  </p:clrMapOvr>
  <p:transition>
    <p:random/>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0663" y="3910013"/>
            <a:ext cx="7861300" cy="473075"/>
          </a:xfrm>
          <a:prstGeom prst="rect">
            <a:avLst/>
          </a:prstGeom>
          <a:solidFill>
            <a:srgbClr val="66CCFF"/>
          </a:solidFill>
        </p:spPr>
        <p:style>
          <a:lnRef idx="1">
            <a:schemeClr val="accent1"/>
          </a:lnRef>
          <a:fillRef idx="3">
            <a:schemeClr val="accent1"/>
          </a:fillRef>
          <a:effectRef idx="2">
            <a:schemeClr val="accent1"/>
          </a:effectRef>
          <a:fontRef idx="minor">
            <a:schemeClr val="lt1"/>
          </a:fontRef>
        </p:style>
        <p:txBody>
          <a:bodyPr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endParaRPr lang="en-US" altLang="en-US">
              <a:solidFill>
                <a:srgbClr val="FFFFFF"/>
              </a:solidFill>
            </a:endParaRPr>
          </a:p>
        </p:txBody>
      </p:sp>
      <p:sp>
        <p:nvSpPr>
          <p:cNvPr id="52227" name="TextBox 1"/>
          <p:cNvSpPr txBox="1">
            <a:spLocks noChangeArrowheads="1"/>
          </p:cNvSpPr>
          <p:nvPr/>
        </p:nvSpPr>
        <p:spPr bwMode="auto">
          <a:xfrm>
            <a:off x="125413" y="109538"/>
            <a:ext cx="7478712"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4000" b="1">
                <a:cs typeface="Arial" pitchFamily="34" charset="0"/>
              </a:rPr>
              <a:t>Agenda</a:t>
            </a:r>
          </a:p>
        </p:txBody>
      </p:sp>
      <p:sp>
        <p:nvSpPr>
          <p:cNvPr id="52228" name="TextBox 8"/>
          <p:cNvSpPr txBox="1">
            <a:spLocks noChangeArrowheads="1"/>
          </p:cNvSpPr>
          <p:nvPr/>
        </p:nvSpPr>
        <p:spPr bwMode="auto">
          <a:xfrm>
            <a:off x="282575" y="1333500"/>
            <a:ext cx="8010525" cy="44012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buFont typeface="Wingdings" pitchFamily="2" charset="2"/>
              <a:buChar char="v"/>
            </a:pPr>
            <a:r>
              <a:rPr lang="en-US" altLang="en-US" sz="2800" dirty="0"/>
              <a:t>Welcome and Introductions</a:t>
            </a:r>
          </a:p>
          <a:p>
            <a:pPr eaLnBrk="1" hangingPunct="1">
              <a:buFont typeface="Wingdings" pitchFamily="2" charset="2"/>
              <a:buChar char="v"/>
            </a:pPr>
            <a:r>
              <a:rPr lang="en-US" altLang="en-US" sz="2800" dirty="0"/>
              <a:t>MLC Overview</a:t>
            </a:r>
          </a:p>
          <a:p>
            <a:pPr eaLnBrk="1" hangingPunct="1">
              <a:buFont typeface="Wingdings" pitchFamily="2" charset="2"/>
              <a:buChar char="v"/>
            </a:pPr>
            <a:r>
              <a:rPr lang="en-US" altLang="en-US" sz="2800" dirty="0"/>
              <a:t>The History Of Lean</a:t>
            </a:r>
          </a:p>
          <a:p>
            <a:pPr eaLnBrk="1" hangingPunct="1">
              <a:buFont typeface="Wingdings" pitchFamily="2" charset="2"/>
              <a:buChar char="v"/>
            </a:pPr>
            <a:r>
              <a:rPr lang="en-US" altLang="en-US" sz="2800" dirty="0"/>
              <a:t>What Is Lean and how it differs</a:t>
            </a:r>
          </a:p>
          <a:p>
            <a:pPr eaLnBrk="1" hangingPunct="1">
              <a:buFont typeface="Wingdings" pitchFamily="2" charset="2"/>
              <a:buChar char="v"/>
            </a:pPr>
            <a:r>
              <a:rPr lang="en-US" altLang="en-US" sz="2800" dirty="0" smtClean="0"/>
              <a:t>The </a:t>
            </a:r>
            <a:r>
              <a:rPr lang="en-US" altLang="en-US" sz="2800" dirty="0"/>
              <a:t>8 Wastes</a:t>
            </a:r>
          </a:p>
          <a:p>
            <a:pPr eaLnBrk="1" hangingPunct="1">
              <a:buFont typeface="Wingdings" pitchFamily="2" charset="2"/>
              <a:buChar char="v"/>
            </a:pPr>
            <a:r>
              <a:rPr lang="en-US" altLang="en-US" sz="2800" dirty="0"/>
              <a:t>Standard Work Exercise</a:t>
            </a:r>
          </a:p>
          <a:p>
            <a:pPr eaLnBrk="1" hangingPunct="1">
              <a:buFont typeface="Wingdings" pitchFamily="2" charset="2"/>
              <a:buChar char="v"/>
            </a:pPr>
            <a:r>
              <a:rPr lang="en-US" altLang="en-US" sz="2800" dirty="0"/>
              <a:t>Error Proofing</a:t>
            </a:r>
          </a:p>
          <a:p>
            <a:pPr eaLnBrk="1" hangingPunct="1">
              <a:buFont typeface="Wingdings" pitchFamily="2" charset="2"/>
              <a:buChar char="v"/>
            </a:pPr>
            <a:r>
              <a:rPr lang="en-US" altLang="en-US" sz="2800" dirty="0"/>
              <a:t>5S</a:t>
            </a:r>
          </a:p>
          <a:p>
            <a:pPr eaLnBrk="1" hangingPunct="1">
              <a:buFont typeface="Wingdings" pitchFamily="2" charset="2"/>
              <a:buChar char="v"/>
            </a:pPr>
            <a:r>
              <a:rPr lang="en-US" altLang="en-US" sz="2800" dirty="0"/>
              <a:t>Sustaining and Maintaining the Concepts</a:t>
            </a:r>
          </a:p>
          <a:p>
            <a:pPr eaLnBrk="1" hangingPunct="1">
              <a:buFont typeface="Wingdings" pitchFamily="2" charset="2"/>
              <a:buChar char="v"/>
            </a:pPr>
            <a:r>
              <a:rPr lang="en-US" altLang="en-US" sz="2800" dirty="0"/>
              <a:t>What will you do Monday</a:t>
            </a:r>
            <a:r>
              <a:rPr lang="en-US" altLang="en-US" sz="2800" dirty="0" smtClean="0"/>
              <a:t>?</a:t>
            </a:r>
            <a:endParaRPr lang="en-US" altLang="en-US" sz="2800" dirty="0"/>
          </a:p>
        </p:txBody>
      </p:sp>
      <p:sp>
        <p:nvSpPr>
          <p:cNvPr id="52229" name="Slide Number Placeholder 3"/>
          <p:cNvSpPr>
            <a:spLocks noGrp="1"/>
          </p:cNvSpPr>
          <p:nvPr>
            <p:ph type="sldNum" sz="quarter" idx="12"/>
          </p:nvPr>
        </p:nvSpPr>
        <p:spPr bwMode="auto">
          <a:xfrm>
            <a:off x="0" y="6510338"/>
            <a:ext cx="588963" cy="2286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fld id="{D94C1D24-4235-4374-AC63-6BD5D2D4A921}" type="slidenum">
              <a:rPr lang="en-US" altLang="en-US" b="1"/>
              <a:pPr algn="ctr" eaLnBrk="1" hangingPunct="1"/>
              <a:t>49</a:t>
            </a:fld>
            <a:endParaRPr lang="en-US" altLang="en-US" b="1"/>
          </a:p>
        </p:txBody>
      </p:sp>
    </p:spTree>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0663" y="2197100"/>
            <a:ext cx="7861300" cy="473075"/>
          </a:xfrm>
          <a:prstGeom prst="rect">
            <a:avLst/>
          </a:prstGeom>
          <a:solidFill>
            <a:srgbClr val="66CCFF"/>
          </a:solidFill>
        </p:spPr>
        <p:style>
          <a:lnRef idx="1">
            <a:schemeClr val="accent1"/>
          </a:lnRef>
          <a:fillRef idx="3">
            <a:schemeClr val="accent1"/>
          </a:fillRef>
          <a:effectRef idx="2">
            <a:schemeClr val="accent1"/>
          </a:effectRef>
          <a:fontRef idx="minor">
            <a:schemeClr val="lt1"/>
          </a:fontRef>
        </p:style>
        <p:txBody>
          <a:bodyPr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endParaRPr lang="en-US" altLang="en-US">
              <a:solidFill>
                <a:srgbClr val="FFFFFF"/>
              </a:solidFill>
            </a:endParaRPr>
          </a:p>
        </p:txBody>
      </p:sp>
      <p:sp>
        <p:nvSpPr>
          <p:cNvPr id="15363" name="TextBox 1"/>
          <p:cNvSpPr txBox="1">
            <a:spLocks noChangeArrowheads="1"/>
          </p:cNvSpPr>
          <p:nvPr/>
        </p:nvSpPr>
        <p:spPr bwMode="auto">
          <a:xfrm>
            <a:off x="125413" y="109538"/>
            <a:ext cx="7478712"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4000" b="1">
                <a:cs typeface="Arial" pitchFamily="34" charset="0"/>
              </a:rPr>
              <a:t>Agenda</a:t>
            </a:r>
          </a:p>
        </p:txBody>
      </p:sp>
      <p:sp>
        <p:nvSpPr>
          <p:cNvPr id="15364" name="TextBox 8"/>
          <p:cNvSpPr txBox="1">
            <a:spLocks noChangeArrowheads="1"/>
          </p:cNvSpPr>
          <p:nvPr/>
        </p:nvSpPr>
        <p:spPr bwMode="auto">
          <a:xfrm>
            <a:off x="282575" y="1333500"/>
            <a:ext cx="8010525" cy="44012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buFont typeface="Wingdings" pitchFamily="2" charset="2"/>
              <a:buChar char="v"/>
            </a:pPr>
            <a:r>
              <a:rPr lang="en-US" altLang="en-US" sz="2800" dirty="0"/>
              <a:t>Welcome and Introductions</a:t>
            </a:r>
          </a:p>
          <a:p>
            <a:pPr eaLnBrk="1" hangingPunct="1">
              <a:buFont typeface="Wingdings" pitchFamily="2" charset="2"/>
              <a:buChar char="v"/>
            </a:pPr>
            <a:r>
              <a:rPr lang="en-US" altLang="en-US" sz="2800" dirty="0"/>
              <a:t>MLC Overview</a:t>
            </a:r>
          </a:p>
          <a:p>
            <a:pPr eaLnBrk="1" hangingPunct="1">
              <a:buFont typeface="Wingdings" pitchFamily="2" charset="2"/>
              <a:buChar char="v"/>
            </a:pPr>
            <a:r>
              <a:rPr lang="en-US" altLang="en-US" sz="2800" dirty="0"/>
              <a:t>The History Of Lean</a:t>
            </a:r>
          </a:p>
          <a:p>
            <a:pPr eaLnBrk="1" hangingPunct="1">
              <a:buFont typeface="Wingdings" pitchFamily="2" charset="2"/>
              <a:buChar char="v"/>
            </a:pPr>
            <a:r>
              <a:rPr lang="en-US" altLang="en-US" sz="2800" dirty="0"/>
              <a:t>What Is Lean and how it differs</a:t>
            </a:r>
          </a:p>
          <a:p>
            <a:pPr eaLnBrk="1" hangingPunct="1">
              <a:buFont typeface="Wingdings" pitchFamily="2" charset="2"/>
              <a:buChar char="v"/>
            </a:pPr>
            <a:r>
              <a:rPr lang="en-US" altLang="en-US" sz="2800" dirty="0" smtClean="0"/>
              <a:t>The </a:t>
            </a:r>
            <a:r>
              <a:rPr lang="en-US" altLang="en-US" sz="2800" dirty="0"/>
              <a:t>8 Wastes</a:t>
            </a:r>
          </a:p>
          <a:p>
            <a:pPr eaLnBrk="1" hangingPunct="1">
              <a:buFont typeface="Wingdings" pitchFamily="2" charset="2"/>
              <a:buChar char="v"/>
            </a:pPr>
            <a:r>
              <a:rPr lang="en-US" altLang="en-US" sz="2800" dirty="0"/>
              <a:t>Standard Work Exercise</a:t>
            </a:r>
          </a:p>
          <a:p>
            <a:pPr eaLnBrk="1" hangingPunct="1">
              <a:buFont typeface="Wingdings" pitchFamily="2" charset="2"/>
              <a:buChar char="v"/>
            </a:pPr>
            <a:r>
              <a:rPr lang="en-US" altLang="en-US" sz="2800" dirty="0"/>
              <a:t>Error Proofing</a:t>
            </a:r>
          </a:p>
          <a:p>
            <a:pPr eaLnBrk="1" hangingPunct="1">
              <a:buFont typeface="Wingdings" pitchFamily="2" charset="2"/>
              <a:buChar char="v"/>
            </a:pPr>
            <a:r>
              <a:rPr lang="en-US" altLang="en-US" sz="2800" dirty="0"/>
              <a:t>5S</a:t>
            </a:r>
          </a:p>
          <a:p>
            <a:pPr eaLnBrk="1" hangingPunct="1">
              <a:buFont typeface="Wingdings" pitchFamily="2" charset="2"/>
              <a:buChar char="v"/>
            </a:pPr>
            <a:r>
              <a:rPr lang="en-US" altLang="en-US" sz="2800" dirty="0"/>
              <a:t>Sustaining and Maintaining the Concepts</a:t>
            </a:r>
          </a:p>
          <a:p>
            <a:pPr eaLnBrk="1" hangingPunct="1">
              <a:buFont typeface="Wingdings" pitchFamily="2" charset="2"/>
              <a:buChar char="v"/>
            </a:pPr>
            <a:r>
              <a:rPr lang="en-US" altLang="en-US" sz="2800" dirty="0"/>
              <a:t>What will you do Monday</a:t>
            </a:r>
            <a:r>
              <a:rPr lang="en-US" altLang="en-US" sz="2800" dirty="0" smtClean="0"/>
              <a:t>?</a:t>
            </a:r>
            <a:endParaRPr lang="en-US" altLang="en-US" sz="2800" dirty="0"/>
          </a:p>
        </p:txBody>
      </p:sp>
      <p:sp>
        <p:nvSpPr>
          <p:cNvPr id="15365" name="Slide Number Placeholder 3"/>
          <p:cNvSpPr>
            <a:spLocks noGrp="1"/>
          </p:cNvSpPr>
          <p:nvPr>
            <p:ph type="sldNum" sz="quarter" idx="12"/>
          </p:nvPr>
        </p:nvSpPr>
        <p:spPr bwMode="auto">
          <a:xfrm>
            <a:off x="0" y="6510338"/>
            <a:ext cx="588963" cy="2286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fld id="{DC72BCFF-7D0C-43BE-A646-E80D2B01E40A}" type="slidenum">
              <a:rPr lang="en-US" altLang="en-US" b="1"/>
              <a:pPr algn="ctr" eaLnBrk="1" hangingPunct="1"/>
              <a:t>5</a:t>
            </a:fld>
            <a:endParaRPr lang="en-US" altLang="en-US" b="1"/>
          </a:p>
        </p:txBody>
      </p:sp>
    </p:spTree>
  </p:cSld>
  <p:clrMapOvr>
    <a:masterClrMapping/>
  </p:clrMapOvr>
  <p:transition>
    <p:random/>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Box 1"/>
          <p:cNvSpPr txBox="1">
            <a:spLocks noChangeArrowheads="1"/>
          </p:cNvSpPr>
          <p:nvPr/>
        </p:nvSpPr>
        <p:spPr bwMode="auto">
          <a:xfrm>
            <a:off x="125413" y="109538"/>
            <a:ext cx="7478712"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4000" b="1">
                <a:cs typeface="Arial" pitchFamily="34" charset="0"/>
              </a:rPr>
              <a:t>Error Proofing</a:t>
            </a:r>
          </a:p>
        </p:txBody>
      </p:sp>
      <p:sp>
        <p:nvSpPr>
          <p:cNvPr id="8" name="Rectangle 2"/>
          <p:cNvSpPr txBox="1">
            <a:spLocks noChangeArrowheads="1"/>
          </p:cNvSpPr>
          <p:nvPr/>
        </p:nvSpPr>
        <p:spPr>
          <a:xfrm>
            <a:off x="15875" y="1009650"/>
            <a:ext cx="7656513" cy="1143000"/>
          </a:xfrm>
          <a:prstGeom prst="rect">
            <a:avLst/>
          </a:prstGeom>
        </p:spPr>
        <p:txBody>
          <a:bodyPr/>
          <a:lstStyle/>
          <a:p>
            <a:pPr algn="ctr" defTabSz="457200">
              <a:defRPr/>
            </a:pPr>
            <a:r>
              <a:rPr lang="en-US" sz="4400" dirty="0">
                <a:ea typeface="ＭＳ Ｐゴシック" pitchFamily="34" charset="-128"/>
                <a:cs typeface="+mj-cs"/>
              </a:rPr>
              <a:t>Sorting and Inspection Co.</a:t>
            </a:r>
          </a:p>
        </p:txBody>
      </p:sp>
      <p:sp>
        <p:nvSpPr>
          <p:cNvPr id="53252" name="Rectangle 5"/>
          <p:cNvSpPr txBox="1">
            <a:spLocks noChangeArrowheads="1"/>
          </p:cNvSpPr>
          <p:nvPr/>
        </p:nvSpPr>
        <p:spPr bwMode="auto">
          <a:xfrm>
            <a:off x="485775" y="1909763"/>
            <a:ext cx="7943850" cy="3944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57200" eaLnBrk="0" hangingPunct="0">
              <a:defRPr>
                <a:solidFill>
                  <a:schemeClr val="tx1"/>
                </a:solidFill>
                <a:latin typeface="Arial" pitchFamily="34" charset="0"/>
                <a:ea typeface="MS PGothic" pitchFamily="34" charset="-128"/>
              </a:defRPr>
            </a:lvl1pPr>
            <a:lvl2pPr marL="742950" indent="-285750" defTabSz="457200" eaLnBrk="0" hangingPunct="0">
              <a:defRPr>
                <a:solidFill>
                  <a:schemeClr val="tx1"/>
                </a:solidFill>
                <a:latin typeface="Arial" pitchFamily="34" charset="0"/>
                <a:ea typeface="MS PGothic" pitchFamily="34" charset="-128"/>
              </a:defRPr>
            </a:lvl2pPr>
            <a:lvl3pPr marL="1143000" indent="-228600" defTabSz="457200" eaLnBrk="0" hangingPunct="0">
              <a:defRPr>
                <a:solidFill>
                  <a:schemeClr val="tx1"/>
                </a:solidFill>
                <a:latin typeface="Arial" pitchFamily="34" charset="0"/>
                <a:ea typeface="MS PGothic" pitchFamily="34" charset="-128"/>
              </a:defRPr>
            </a:lvl3pPr>
            <a:lvl4pPr marL="1600200" indent="-228600" defTabSz="457200" eaLnBrk="0" hangingPunct="0">
              <a:defRPr>
                <a:solidFill>
                  <a:schemeClr val="tx1"/>
                </a:solidFill>
                <a:latin typeface="Arial" pitchFamily="34" charset="0"/>
                <a:ea typeface="MS PGothic" pitchFamily="34" charset="-128"/>
              </a:defRPr>
            </a:lvl4pPr>
            <a:lvl5pPr marL="2057400" indent="-228600" defTabSz="4572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spcBef>
                <a:spcPct val="20000"/>
              </a:spcBef>
              <a:buFont typeface="Wingdings" pitchFamily="2" charset="2"/>
              <a:buChar char="v"/>
            </a:pPr>
            <a:r>
              <a:rPr lang="en-US" altLang="en-US" sz="2800"/>
              <a:t>Our company goal is to find all the letter “F’s” for our clients</a:t>
            </a:r>
          </a:p>
          <a:p>
            <a:pPr eaLnBrk="1" hangingPunct="1">
              <a:spcBef>
                <a:spcPct val="20000"/>
              </a:spcBef>
              <a:buFont typeface="Wingdings" pitchFamily="2" charset="2"/>
              <a:buChar char="v"/>
            </a:pPr>
            <a:r>
              <a:rPr lang="en-US" altLang="en-US" sz="2800"/>
              <a:t>We get paid by the F, so its imperative that we find them all</a:t>
            </a:r>
          </a:p>
          <a:p>
            <a:pPr eaLnBrk="1" hangingPunct="1">
              <a:spcBef>
                <a:spcPct val="20000"/>
              </a:spcBef>
              <a:buFont typeface="Wingdings" pitchFamily="2" charset="2"/>
              <a:buChar char="v"/>
            </a:pPr>
            <a:r>
              <a:rPr lang="en-US" altLang="en-US" sz="2800"/>
              <a:t>Work is piling up, so work through your task as fast as you feel comfortable</a:t>
            </a:r>
          </a:p>
          <a:p>
            <a:pPr eaLnBrk="1" hangingPunct="1">
              <a:spcBef>
                <a:spcPct val="20000"/>
              </a:spcBef>
              <a:buFont typeface="Wingdings" pitchFamily="2" charset="2"/>
              <a:buChar char="v"/>
            </a:pPr>
            <a:r>
              <a:rPr lang="en-US" altLang="en-US" sz="2800"/>
              <a:t>OK, go to work! </a:t>
            </a:r>
          </a:p>
        </p:txBody>
      </p:sp>
      <p:sp>
        <p:nvSpPr>
          <p:cNvPr id="53253" name="Slide Number Placeholder 3"/>
          <p:cNvSpPr>
            <a:spLocks noGrp="1"/>
          </p:cNvSpPr>
          <p:nvPr>
            <p:ph type="sldNum" sz="quarter" idx="12"/>
          </p:nvPr>
        </p:nvSpPr>
        <p:spPr bwMode="auto">
          <a:xfrm>
            <a:off x="0" y="6510338"/>
            <a:ext cx="588963" cy="2286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fld id="{E1F7D1A1-559A-415B-A2B1-E44B2EC23EA3}" type="slidenum">
              <a:rPr lang="en-US" altLang="en-US" b="1"/>
              <a:pPr algn="ctr" eaLnBrk="1" hangingPunct="1"/>
              <a:t>50</a:t>
            </a:fld>
            <a:endParaRPr lang="en-US" altLang="en-US" b="1"/>
          </a:p>
        </p:txBody>
      </p:sp>
    </p:spTree>
  </p:cSld>
  <p:clrMapOvr>
    <a:masterClrMapping/>
  </p:clrMapOvr>
  <p:transition>
    <p:random/>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Box 1"/>
          <p:cNvSpPr txBox="1">
            <a:spLocks noChangeArrowheads="1"/>
          </p:cNvSpPr>
          <p:nvPr/>
        </p:nvSpPr>
        <p:spPr bwMode="auto">
          <a:xfrm>
            <a:off x="125413" y="109538"/>
            <a:ext cx="7478712"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4000" b="1">
                <a:cs typeface="Arial" pitchFamily="34" charset="0"/>
              </a:rPr>
              <a:t>Error Proofing</a:t>
            </a:r>
          </a:p>
        </p:txBody>
      </p:sp>
      <p:sp>
        <p:nvSpPr>
          <p:cNvPr id="54275" name="Rectangle 5"/>
          <p:cNvSpPr txBox="1">
            <a:spLocks noChangeArrowheads="1"/>
          </p:cNvSpPr>
          <p:nvPr/>
        </p:nvSpPr>
        <p:spPr bwMode="auto">
          <a:xfrm>
            <a:off x="252413" y="1068388"/>
            <a:ext cx="6873875" cy="3944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57200" eaLnBrk="0" hangingPunct="0">
              <a:defRPr>
                <a:solidFill>
                  <a:schemeClr val="tx1"/>
                </a:solidFill>
                <a:latin typeface="Arial" pitchFamily="34" charset="0"/>
                <a:ea typeface="MS PGothic" pitchFamily="34" charset="-128"/>
              </a:defRPr>
            </a:lvl1pPr>
            <a:lvl2pPr marL="742950" indent="-285750" defTabSz="457200" eaLnBrk="0" hangingPunct="0">
              <a:defRPr>
                <a:solidFill>
                  <a:schemeClr val="tx1"/>
                </a:solidFill>
                <a:latin typeface="Arial" pitchFamily="34" charset="0"/>
                <a:ea typeface="MS PGothic" pitchFamily="34" charset="-128"/>
              </a:defRPr>
            </a:lvl2pPr>
            <a:lvl3pPr marL="1143000" indent="-228600" defTabSz="457200" eaLnBrk="0" hangingPunct="0">
              <a:defRPr>
                <a:solidFill>
                  <a:schemeClr val="tx1"/>
                </a:solidFill>
                <a:latin typeface="Arial" pitchFamily="34" charset="0"/>
                <a:ea typeface="MS PGothic" pitchFamily="34" charset="-128"/>
              </a:defRPr>
            </a:lvl3pPr>
            <a:lvl4pPr marL="1600200" indent="-228600" defTabSz="457200" eaLnBrk="0" hangingPunct="0">
              <a:defRPr>
                <a:solidFill>
                  <a:schemeClr val="tx1"/>
                </a:solidFill>
                <a:latin typeface="Arial" pitchFamily="34" charset="0"/>
                <a:ea typeface="MS PGothic" pitchFamily="34" charset="-128"/>
              </a:defRPr>
            </a:lvl4pPr>
            <a:lvl5pPr marL="2057400" indent="-228600" defTabSz="4572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spcBef>
                <a:spcPct val="20000"/>
              </a:spcBef>
            </a:pPr>
            <a:r>
              <a:rPr lang="en-US" altLang="en-US" sz="2800" dirty="0"/>
              <a:t>How many got more than 25?</a:t>
            </a:r>
          </a:p>
          <a:p>
            <a:pPr eaLnBrk="1" hangingPunct="1">
              <a:spcBef>
                <a:spcPct val="20000"/>
              </a:spcBef>
            </a:pPr>
            <a:endParaRPr lang="en-US" altLang="en-US" sz="2800" dirty="0"/>
          </a:p>
          <a:p>
            <a:pPr eaLnBrk="1" hangingPunct="1">
              <a:spcBef>
                <a:spcPct val="20000"/>
              </a:spcBef>
            </a:pPr>
            <a:r>
              <a:rPr lang="en-US" altLang="en-US" sz="2800" dirty="0"/>
              <a:t>More than 30?</a:t>
            </a:r>
          </a:p>
          <a:p>
            <a:pPr eaLnBrk="1" hangingPunct="1">
              <a:spcBef>
                <a:spcPct val="20000"/>
              </a:spcBef>
            </a:pPr>
            <a:endParaRPr lang="en-US" altLang="en-US" sz="2800" dirty="0"/>
          </a:p>
          <a:p>
            <a:pPr eaLnBrk="1" hangingPunct="1">
              <a:spcBef>
                <a:spcPct val="20000"/>
              </a:spcBef>
            </a:pPr>
            <a:r>
              <a:rPr lang="en-US" altLang="en-US" sz="2800" dirty="0"/>
              <a:t>More than 35?</a:t>
            </a:r>
          </a:p>
          <a:p>
            <a:pPr eaLnBrk="1" hangingPunct="1">
              <a:spcBef>
                <a:spcPct val="20000"/>
              </a:spcBef>
            </a:pPr>
            <a:endParaRPr lang="en-US" altLang="en-US" sz="2800" dirty="0"/>
          </a:p>
          <a:p>
            <a:pPr eaLnBrk="1" hangingPunct="1">
              <a:spcBef>
                <a:spcPct val="20000"/>
              </a:spcBef>
            </a:pPr>
            <a:r>
              <a:rPr lang="en-US" altLang="en-US" sz="2800" dirty="0"/>
              <a:t>More than 40?</a:t>
            </a:r>
          </a:p>
          <a:p>
            <a:pPr eaLnBrk="1" hangingPunct="1">
              <a:spcBef>
                <a:spcPct val="20000"/>
              </a:spcBef>
            </a:pPr>
            <a:endParaRPr lang="en-US" altLang="en-US" sz="2800" dirty="0"/>
          </a:p>
          <a:p>
            <a:pPr eaLnBrk="1" hangingPunct="1">
              <a:spcBef>
                <a:spcPct val="20000"/>
              </a:spcBef>
            </a:pPr>
            <a:r>
              <a:rPr lang="en-US" altLang="en-US" sz="2800" dirty="0"/>
              <a:t>45</a:t>
            </a:r>
            <a:r>
              <a:rPr lang="en-US" altLang="en-US" sz="2800" dirty="0" smtClean="0"/>
              <a:t>?</a:t>
            </a:r>
          </a:p>
          <a:p>
            <a:pPr eaLnBrk="1" hangingPunct="1">
              <a:spcBef>
                <a:spcPct val="20000"/>
              </a:spcBef>
            </a:pPr>
            <a:r>
              <a:rPr lang="en-US" altLang="en-US" sz="2800" dirty="0" smtClean="0"/>
              <a:t>46?</a:t>
            </a:r>
          </a:p>
          <a:p>
            <a:pPr eaLnBrk="1" hangingPunct="1">
              <a:spcBef>
                <a:spcPct val="20000"/>
              </a:spcBef>
            </a:pPr>
            <a:r>
              <a:rPr lang="en-US" altLang="en-US" sz="2800" dirty="0" smtClean="0"/>
              <a:t>47?………</a:t>
            </a:r>
            <a:endParaRPr lang="en-US" altLang="en-US" sz="2800" dirty="0"/>
          </a:p>
          <a:p>
            <a:pPr eaLnBrk="1" hangingPunct="1">
              <a:spcBef>
                <a:spcPct val="20000"/>
              </a:spcBef>
            </a:pPr>
            <a:endParaRPr lang="en-US" altLang="en-US" sz="2800" dirty="0"/>
          </a:p>
          <a:p>
            <a:pPr eaLnBrk="1" hangingPunct="1">
              <a:spcBef>
                <a:spcPct val="20000"/>
              </a:spcBef>
            </a:pPr>
            <a:endParaRPr lang="en-US" altLang="en-US" sz="2800" dirty="0"/>
          </a:p>
        </p:txBody>
      </p:sp>
      <p:sp>
        <p:nvSpPr>
          <p:cNvPr id="54276" name="Slide Number Placeholder 3"/>
          <p:cNvSpPr>
            <a:spLocks noGrp="1"/>
          </p:cNvSpPr>
          <p:nvPr>
            <p:ph type="sldNum" sz="quarter" idx="12"/>
          </p:nvPr>
        </p:nvSpPr>
        <p:spPr bwMode="auto">
          <a:xfrm>
            <a:off x="0" y="6510338"/>
            <a:ext cx="588963" cy="2286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fld id="{A3348D01-8642-4703-84EF-06FD85319880}" type="slidenum">
              <a:rPr lang="en-US" altLang="en-US" b="1"/>
              <a:pPr algn="ctr" eaLnBrk="1" hangingPunct="1"/>
              <a:t>51</a:t>
            </a:fld>
            <a:endParaRPr lang="en-US" altLang="en-US" b="1"/>
          </a:p>
        </p:txBody>
      </p:sp>
    </p:spTree>
  </p:cSld>
  <p:clrMapOvr>
    <a:masterClrMapping/>
  </p:clrMapOvr>
  <p:transition>
    <p:random/>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Box 1"/>
          <p:cNvSpPr txBox="1">
            <a:spLocks noChangeArrowheads="1"/>
          </p:cNvSpPr>
          <p:nvPr/>
        </p:nvSpPr>
        <p:spPr bwMode="auto">
          <a:xfrm>
            <a:off x="125413" y="109538"/>
            <a:ext cx="7478712"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4000" b="1">
                <a:cs typeface="Arial" pitchFamily="34" charset="0"/>
              </a:rPr>
              <a:t>Error Proofing</a:t>
            </a:r>
          </a:p>
        </p:txBody>
      </p:sp>
      <p:sp>
        <p:nvSpPr>
          <p:cNvPr id="54276" name="Slide Number Placeholder 3"/>
          <p:cNvSpPr>
            <a:spLocks noGrp="1"/>
          </p:cNvSpPr>
          <p:nvPr>
            <p:ph type="sldNum" sz="quarter" idx="12"/>
          </p:nvPr>
        </p:nvSpPr>
        <p:spPr bwMode="auto">
          <a:xfrm>
            <a:off x="0" y="6510338"/>
            <a:ext cx="588963" cy="2286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fld id="{A3348D01-8642-4703-84EF-06FD85319880}" type="slidenum">
              <a:rPr lang="en-US" altLang="en-US" b="1"/>
              <a:pPr algn="ctr" eaLnBrk="1" hangingPunct="1"/>
              <a:t>52</a:t>
            </a:fld>
            <a:endParaRPr lang="en-US" altLang="en-US" b="1"/>
          </a:p>
        </p:txBody>
      </p:sp>
      <p:pic>
        <p:nvPicPr>
          <p:cNvPr id="78849" name="Picture 1"/>
          <p:cNvPicPr>
            <a:picLocks noChangeAspect="1" noChangeArrowheads="1"/>
          </p:cNvPicPr>
          <p:nvPr/>
        </p:nvPicPr>
        <p:blipFill>
          <a:blip r:embed="rId3" cstate="screen"/>
          <a:srcRect/>
          <a:stretch>
            <a:fillRect/>
          </a:stretch>
        </p:blipFill>
        <p:spPr bwMode="auto">
          <a:xfrm>
            <a:off x="1123950" y="1049962"/>
            <a:ext cx="6089650" cy="5542927"/>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Box 1"/>
          <p:cNvSpPr txBox="1">
            <a:spLocks noChangeArrowheads="1"/>
          </p:cNvSpPr>
          <p:nvPr/>
        </p:nvSpPr>
        <p:spPr bwMode="auto">
          <a:xfrm>
            <a:off x="125413" y="109538"/>
            <a:ext cx="7478712"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4000" b="1">
                <a:cs typeface="Arial" pitchFamily="34" charset="0"/>
              </a:rPr>
              <a:t>Error Proofing</a:t>
            </a:r>
          </a:p>
        </p:txBody>
      </p:sp>
      <p:sp>
        <p:nvSpPr>
          <p:cNvPr id="55299" name="Rectangle 5"/>
          <p:cNvSpPr txBox="1">
            <a:spLocks noChangeArrowheads="1"/>
          </p:cNvSpPr>
          <p:nvPr/>
        </p:nvSpPr>
        <p:spPr bwMode="auto">
          <a:xfrm>
            <a:off x="252413" y="1131888"/>
            <a:ext cx="5926137" cy="5111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57200" eaLnBrk="0" hangingPunct="0">
              <a:defRPr>
                <a:solidFill>
                  <a:schemeClr val="tx1"/>
                </a:solidFill>
                <a:latin typeface="Arial" pitchFamily="34" charset="0"/>
                <a:ea typeface="MS PGothic" pitchFamily="34" charset="-128"/>
              </a:defRPr>
            </a:lvl1pPr>
            <a:lvl2pPr marL="742950" indent="-285750" defTabSz="457200" eaLnBrk="0" hangingPunct="0">
              <a:defRPr>
                <a:solidFill>
                  <a:schemeClr val="tx1"/>
                </a:solidFill>
                <a:latin typeface="Arial" pitchFamily="34" charset="0"/>
                <a:ea typeface="MS PGothic" pitchFamily="34" charset="-128"/>
              </a:defRPr>
            </a:lvl2pPr>
            <a:lvl3pPr marL="1143000" indent="-228600" defTabSz="457200" eaLnBrk="0" hangingPunct="0">
              <a:defRPr>
                <a:solidFill>
                  <a:schemeClr val="tx1"/>
                </a:solidFill>
                <a:latin typeface="Arial" pitchFamily="34" charset="0"/>
                <a:ea typeface="MS PGothic" pitchFamily="34" charset="-128"/>
              </a:defRPr>
            </a:lvl3pPr>
            <a:lvl4pPr marL="1600200" indent="-228600" defTabSz="457200" eaLnBrk="0" hangingPunct="0">
              <a:defRPr>
                <a:solidFill>
                  <a:schemeClr val="tx1"/>
                </a:solidFill>
                <a:latin typeface="Arial" pitchFamily="34" charset="0"/>
                <a:ea typeface="MS PGothic" pitchFamily="34" charset="-128"/>
              </a:defRPr>
            </a:lvl4pPr>
            <a:lvl5pPr marL="2057400" indent="-228600" defTabSz="4572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spcBef>
                <a:spcPct val="20000"/>
              </a:spcBef>
            </a:pPr>
            <a:r>
              <a:rPr lang="en-US" altLang="en-US" sz="2800"/>
              <a:t>In 100% inspection there is an 80% chance of finding the problem (if it exists). If two people inspect the item, the chance of finding the problem drops even further!</a:t>
            </a:r>
          </a:p>
          <a:p>
            <a:pPr eaLnBrk="1" hangingPunct="1">
              <a:spcBef>
                <a:spcPct val="20000"/>
              </a:spcBef>
            </a:pPr>
            <a:endParaRPr lang="en-US" altLang="en-US" sz="2800"/>
          </a:p>
          <a:p>
            <a:pPr eaLnBrk="1" hangingPunct="1">
              <a:spcBef>
                <a:spcPct val="20000"/>
              </a:spcBef>
            </a:pPr>
            <a:r>
              <a:rPr lang="en-US" altLang="en-US" sz="2800"/>
              <a:t>Why? Inspector 1 thinks inspector 2 will catch the defect while inspector 2 thinks inspector 1 will catch it. Net result: nobody inspecting.</a:t>
            </a:r>
          </a:p>
          <a:p>
            <a:pPr eaLnBrk="1" hangingPunct="1">
              <a:spcBef>
                <a:spcPct val="20000"/>
              </a:spcBef>
            </a:pPr>
            <a:endParaRPr lang="en-US" altLang="en-US" sz="2800"/>
          </a:p>
          <a:p>
            <a:pPr eaLnBrk="1" hangingPunct="1">
              <a:spcBef>
                <a:spcPct val="20000"/>
              </a:spcBef>
            </a:pPr>
            <a:r>
              <a:rPr lang="en-US" altLang="en-US" sz="2800" b="1"/>
              <a:t>                  - From Juran / Deming</a:t>
            </a:r>
          </a:p>
          <a:p>
            <a:pPr eaLnBrk="1" hangingPunct="1">
              <a:spcBef>
                <a:spcPct val="20000"/>
              </a:spcBef>
            </a:pPr>
            <a:endParaRPr lang="en-US" altLang="en-US" sz="2800"/>
          </a:p>
        </p:txBody>
      </p:sp>
      <p:sp>
        <p:nvSpPr>
          <p:cNvPr id="55300" name="Slide Number Placeholder 3"/>
          <p:cNvSpPr>
            <a:spLocks noGrp="1"/>
          </p:cNvSpPr>
          <p:nvPr>
            <p:ph type="sldNum" sz="quarter" idx="12"/>
          </p:nvPr>
        </p:nvSpPr>
        <p:spPr bwMode="auto">
          <a:xfrm>
            <a:off x="0" y="6510338"/>
            <a:ext cx="588963" cy="2286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fld id="{CC0737E7-29F2-4D5C-9732-85F7A8616451}" type="slidenum">
              <a:rPr lang="en-US" altLang="en-US" b="1"/>
              <a:pPr algn="ctr" eaLnBrk="1" hangingPunct="1"/>
              <a:t>53</a:t>
            </a:fld>
            <a:endParaRPr lang="en-US" altLang="en-US" b="1"/>
          </a:p>
        </p:txBody>
      </p:sp>
      <p:pic>
        <p:nvPicPr>
          <p:cNvPr id="55301" name="Picture 6" descr="0435 20innova Joseph Juran 1904   2008 lean"/>
          <p:cNvPicPr>
            <a:picLocks noChangeAspect="1" noChangeArrowheads="1"/>
          </p:cNvPicPr>
          <p:nvPr/>
        </p:nvPicPr>
        <p:blipFill>
          <a:blip r:embed="rId3" cstate="screen">
            <a:extLst>
              <a:ext uri="{28A0092B-C50C-407E-A947-70E740481C1C}">
                <a14:useLocalDpi xmlns:a14="http://schemas.microsoft.com/office/drawing/2010/main" xmlns="" val="0"/>
              </a:ext>
            </a:extLst>
          </a:blip>
          <a:srcRect/>
          <a:stretch>
            <a:fillRect/>
          </a:stretch>
        </p:blipFill>
        <p:spPr bwMode="auto">
          <a:xfrm>
            <a:off x="6237288" y="1600200"/>
            <a:ext cx="2679700" cy="3013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Box 1"/>
          <p:cNvSpPr txBox="1">
            <a:spLocks noChangeArrowheads="1"/>
          </p:cNvSpPr>
          <p:nvPr/>
        </p:nvSpPr>
        <p:spPr bwMode="auto">
          <a:xfrm>
            <a:off x="125413" y="109538"/>
            <a:ext cx="7478712"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4000" b="1">
                <a:cs typeface="Arial" pitchFamily="34" charset="0"/>
              </a:rPr>
              <a:t>Error Proofing Levels</a:t>
            </a:r>
          </a:p>
        </p:txBody>
      </p:sp>
      <p:sp>
        <p:nvSpPr>
          <p:cNvPr id="57347" name="Text Box 10"/>
          <p:cNvSpPr txBox="1">
            <a:spLocks noChangeArrowheads="1"/>
          </p:cNvSpPr>
          <p:nvPr/>
        </p:nvSpPr>
        <p:spPr bwMode="auto">
          <a:xfrm>
            <a:off x="1307563" y="1966364"/>
            <a:ext cx="7700962"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type="none" w="lg" len="lg"/>
                <a:tailEnd type="none" w="lg" len="lg"/>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spcBef>
                <a:spcPct val="50000"/>
              </a:spcBef>
            </a:pPr>
            <a:r>
              <a:rPr lang="en-US" altLang="en-US" sz="2800" dirty="0" smtClean="0"/>
              <a:t>Inspect for </a:t>
            </a:r>
            <a:r>
              <a:rPr lang="en-US" altLang="en-US" sz="2800" dirty="0"/>
              <a:t>defects “after the fact</a:t>
            </a:r>
            <a:r>
              <a:rPr lang="en-US" altLang="en-US" sz="2800" dirty="0" smtClean="0"/>
              <a:t>”</a:t>
            </a:r>
            <a:endParaRPr lang="en-US" altLang="en-US" sz="2800" dirty="0"/>
          </a:p>
        </p:txBody>
      </p:sp>
      <p:grpSp>
        <p:nvGrpSpPr>
          <p:cNvPr id="2" name="Group 17"/>
          <p:cNvGrpSpPr>
            <a:grpSpLocks/>
          </p:cNvGrpSpPr>
          <p:nvPr/>
        </p:nvGrpSpPr>
        <p:grpSpPr bwMode="auto">
          <a:xfrm rot="-5400000">
            <a:off x="-1380867" y="3342463"/>
            <a:ext cx="4838700" cy="282046"/>
            <a:chOff x="288" y="1632"/>
            <a:chExt cx="5184" cy="720"/>
          </a:xfrm>
        </p:grpSpPr>
        <p:sp>
          <p:nvSpPr>
            <p:cNvPr id="57355" name="Rectangle 11"/>
            <p:cNvSpPr>
              <a:spLocks noChangeArrowheads="1"/>
            </p:cNvSpPr>
            <p:nvPr/>
          </p:nvSpPr>
          <p:spPr bwMode="auto">
            <a:xfrm>
              <a:off x="288" y="1632"/>
              <a:ext cx="864" cy="720"/>
            </a:xfrm>
            <a:prstGeom prst="rect">
              <a:avLst/>
            </a:prstGeom>
            <a:solidFill>
              <a:srgbClr val="63EB33"/>
            </a:solidFill>
            <a:ln>
              <a:noFill/>
            </a:ln>
            <a:extLst>
              <a:ext uri="{91240B29-F687-4F45-9708-019B960494DF}">
                <a14:hiddenLine xmlns="" xmlns:a14="http://schemas.microsoft.com/office/drawing/2010/main" w="9525" algn="ctr">
                  <a:solidFill>
                    <a:srgbClr val="000000"/>
                  </a:solidFill>
                  <a:miter lim="800000"/>
                  <a:headEnd type="none" w="lg" len="lg"/>
                  <a:tailEnd type="none" w="lg" len="lg"/>
                </a14:hiddenLine>
              </a:ext>
            </a:extLst>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endParaRPr lang="en-US" altLang="en-US" sz="2800"/>
            </a:p>
          </p:txBody>
        </p:sp>
        <p:sp>
          <p:nvSpPr>
            <p:cNvPr id="57356" name="Rectangle 12"/>
            <p:cNvSpPr>
              <a:spLocks noChangeArrowheads="1"/>
            </p:cNvSpPr>
            <p:nvPr/>
          </p:nvSpPr>
          <p:spPr bwMode="auto">
            <a:xfrm>
              <a:off x="1152" y="1632"/>
              <a:ext cx="864" cy="720"/>
            </a:xfrm>
            <a:prstGeom prst="rect">
              <a:avLst/>
            </a:prstGeom>
            <a:solidFill>
              <a:srgbClr val="99FF33"/>
            </a:solidFill>
            <a:ln>
              <a:noFill/>
            </a:ln>
            <a:extLst>
              <a:ext uri="{91240B29-F687-4F45-9708-019B960494DF}">
                <a14:hiddenLine xmlns="" xmlns:a14="http://schemas.microsoft.com/office/drawing/2010/main" w="9525" algn="ctr">
                  <a:solidFill>
                    <a:srgbClr val="000000"/>
                  </a:solidFill>
                  <a:miter lim="800000"/>
                  <a:headEnd type="none" w="lg" len="lg"/>
                  <a:tailEnd type="none" w="lg" len="lg"/>
                </a14:hiddenLine>
              </a:ext>
            </a:extLst>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endParaRPr lang="en-US" altLang="en-US" sz="2800"/>
            </a:p>
          </p:txBody>
        </p:sp>
        <p:sp>
          <p:nvSpPr>
            <p:cNvPr id="57357" name="Rectangle 13"/>
            <p:cNvSpPr>
              <a:spLocks noChangeArrowheads="1"/>
            </p:cNvSpPr>
            <p:nvPr/>
          </p:nvSpPr>
          <p:spPr bwMode="auto">
            <a:xfrm>
              <a:off x="2016" y="1632"/>
              <a:ext cx="864" cy="720"/>
            </a:xfrm>
            <a:prstGeom prst="rect">
              <a:avLst/>
            </a:prstGeom>
            <a:solidFill>
              <a:srgbClr val="CCFF33"/>
            </a:solidFill>
            <a:ln>
              <a:noFill/>
            </a:ln>
            <a:extLst>
              <a:ext uri="{91240B29-F687-4F45-9708-019B960494DF}">
                <a14:hiddenLine xmlns="" xmlns:a14="http://schemas.microsoft.com/office/drawing/2010/main" w="9525" algn="ctr">
                  <a:solidFill>
                    <a:srgbClr val="000000"/>
                  </a:solidFill>
                  <a:miter lim="800000"/>
                  <a:headEnd type="none" w="lg" len="lg"/>
                  <a:tailEnd type="none" w="lg" len="lg"/>
                </a14:hiddenLine>
              </a:ext>
            </a:extLst>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endParaRPr lang="en-US" altLang="en-US" sz="2800"/>
            </a:p>
          </p:txBody>
        </p:sp>
        <p:sp>
          <p:nvSpPr>
            <p:cNvPr id="57358" name="Rectangle 14"/>
            <p:cNvSpPr>
              <a:spLocks noChangeArrowheads="1"/>
            </p:cNvSpPr>
            <p:nvPr/>
          </p:nvSpPr>
          <p:spPr bwMode="auto">
            <a:xfrm>
              <a:off x="2880" y="1632"/>
              <a:ext cx="864" cy="720"/>
            </a:xfrm>
            <a:prstGeom prst="rect">
              <a:avLst/>
            </a:prstGeom>
            <a:solidFill>
              <a:srgbClr val="FFFF00"/>
            </a:solidFill>
            <a:ln>
              <a:noFill/>
            </a:ln>
            <a:extLst>
              <a:ext uri="{91240B29-F687-4F45-9708-019B960494DF}">
                <a14:hiddenLine xmlns="" xmlns:a14="http://schemas.microsoft.com/office/drawing/2010/main" w="9525" algn="ctr">
                  <a:solidFill>
                    <a:srgbClr val="000000"/>
                  </a:solidFill>
                  <a:miter lim="800000"/>
                  <a:headEnd type="none" w="lg" len="lg"/>
                  <a:tailEnd type="none" w="lg" len="lg"/>
                </a14:hiddenLine>
              </a:ext>
            </a:extLst>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endParaRPr lang="en-US" altLang="en-US" sz="2800"/>
            </a:p>
          </p:txBody>
        </p:sp>
        <p:sp>
          <p:nvSpPr>
            <p:cNvPr id="57359" name="Rectangle 15"/>
            <p:cNvSpPr>
              <a:spLocks noChangeArrowheads="1"/>
            </p:cNvSpPr>
            <p:nvPr/>
          </p:nvSpPr>
          <p:spPr bwMode="auto">
            <a:xfrm>
              <a:off x="3744" y="1632"/>
              <a:ext cx="864" cy="720"/>
            </a:xfrm>
            <a:prstGeom prst="rect">
              <a:avLst/>
            </a:prstGeom>
            <a:solidFill>
              <a:srgbClr val="FF9900"/>
            </a:solidFill>
            <a:ln>
              <a:noFill/>
            </a:ln>
            <a:extLst>
              <a:ext uri="{91240B29-F687-4F45-9708-019B960494DF}">
                <a14:hiddenLine xmlns="" xmlns:a14="http://schemas.microsoft.com/office/drawing/2010/main" w="9525" algn="ctr">
                  <a:solidFill>
                    <a:srgbClr val="000000"/>
                  </a:solidFill>
                  <a:miter lim="800000"/>
                  <a:headEnd type="none" w="lg" len="lg"/>
                  <a:tailEnd type="none" w="lg" len="lg"/>
                </a14:hiddenLine>
              </a:ext>
            </a:extLst>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endParaRPr lang="en-US" altLang="en-US" sz="2800"/>
            </a:p>
          </p:txBody>
        </p:sp>
        <p:sp>
          <p:nvSpPr>
            <p:cNvPr id="57360" name="Rectangle 16"/>
            <p:cNvSpPr>
              <a:spLocks noChangeArrowheads="1"/>
            </p:cNvSpPr>
            <p:nvPr/>
          </p:nvSpPr>
          <p:spPr bwMode="auto">
            <a:xfrm>
              <a:off x="4608" y="1632"/>
              <a:ext cx="864" cy="720"/>
            </a:xfrm>
            <a:prstGeom prst="rect">
              <a:avLst/>
            </a:prstGeom>
            <a:solidFill>
              <a:srgbClr val="CC3300"/>
            </a:solidFill>
            <a:ln>
              <a:noFill/>
            </a:ln>
            <a:extLst>
              <a:ext uri="{91240B29-F687-4F45-9708-019B960494DF}">
                <a14:hiddenLine xmlns="" xmlns:a14="http://schemas.microsoft.com/office/drawing/2010/main" w="9525" algn="ctr">
                  <a:solidFill>
                    <a:srgbClr val="000000"/>
                  </a:solidFill>
                  <a:miter lim="800000"/>
                  <a:headEnd type="none" w="lg" len="lg"/>
                  <a:tailEnd type="none" w="lg" len="lg"/>
                </a14:hiddenLine>
              </a:ext>
            </a:extLst>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endParaRPr lang="en-US" altLang="en-US" sz="2800"/>
            </a:p>
          </p:txBody>
        </p:sp>
      </p:grpSp>
      <p:sp>
        <p:nvSpPr>
          <p:cNvPr id="57349" name="Text Box 18"/>
          <p:cNvSpPr txBox="1">
            <a:spLocks noChangeArrowheads="1"/>
          </p:cNvSpPr>
          <p:nvPr/>
        </p:nvSpPr>
        <p:spPr bwMode="auto">
          <a:xfrm>
            <a:off x="1265231" y="1055139"/>
            <a:ext cx="7700962"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type="none" w="lg" len="lg"/>
                <a:tailEnd type="none" w="lg" len="lg"/>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spcBef>
                <a:spcPct val="50000"/>
              </a:spcBef>
            </a:pPr>
            <a:r>
              <a:rPr lang="en-US" altLang="en-US" sz="2800" dirty="0"/>
              <a:t>Instruction in SOP about quality specification</a:t>
            </a:r>
          </a:p>
        </p:txBody>
      </p:sp>
      <p:sp>
        <p:nvSpPr>
          <p:cNvPr id="57350" name="Text Box 19"/>
          <p:cNvSpPr txBox="1">
            <a:spLocks noChangeArrowheads="1"/>
          </p:cNvSpPr>
          <p:nvPr/>
        </p:nvSpPr>
        <p:spPr bwMode="auto">
          <a:xfrm>
            <a:off x="1265231" y="2843193"/>
            <a:ext cx="7700962"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type="none" w="lg" len="lg"/>
                <a:tailEnd type="none" w="lg" len="lg"/>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spcBef>
                <a:spcPct val="50000"/>
              </a:spcBef>
            </a:pPr>
            <a:r>
              <a:rPr lang="en-US" altLang="en-US" sz="2800" dirty="0"/>
              <a:t>Visual human inspection </a:t>
            </a:r>
            <a:r>
              <a:rPr lang="en-US" altLang="en-US" sz="2800" dirty="0" smtClean="0"/>
              <a:t>during a process</a:t>
            </a:r>
            <a:endParaRPr lang="en-US" altLang="en-US" sz="2800" dirty="0"/>
          </a:p>
        </p:txBody>
      </p:sp>
      <p:sp>
        <p:nvSpPr>
          <p:cNvPr id="57351" name="Text Box 20"/>
          <p:cNvSpPr txBox="1">
            <a:spLocks noChangeArrowheads="1"/>
          </p:cNvSpPr>
          <p:nvPr/>
        </p:nvSpPr>
        <p:spPr bwMode="auto">
          <a:xfrm>
            <a:off x="1265231" y="3654936"/>
            <a:ext cx="7700962"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type="none" w="lg" len="lg"/>
                <a:tailEnd type="none" w="lg" len="lg"/>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spcBef>
                <a:spcPct val="50000"/>
              </a:spcBef>
            </a:pPr>
            <a:r>
              <a:rPr lang="en-US" altLang="en-US" sz="2800" dirty="0"/>
              <a:t>Audible or visual signal if error </a:t>
            </a:r>
            <a:r>
              <a:rPr lang="en-US" altLang="en-US" sz="2800" dirty="0" smtClean="0"/>
              <a:t>occurs</a:t>
            </a:r>
            <a:endParaRPr lang="en-US" altLang="en-US" sz="2800" dirty="0"/>
          </a:p>
        </p:txBody>
      </p:sp>
      <p:sp>
        <p:nvSpPr>
          <p:cNvPr id="57352" name="Text Box 21"/>
          <p:cNvSpPr txBox="1">
            <a:spLocks noChangeArrowheads="1"/>
          </p:cNvSpPr>
          <p:nvPr/>
        </p:nvSpPr>
        <p:spPr bwMode="auto">
          <a:xfrm>
            <a:off x="1265231" y="4477261"/>
            <a:ext cx="7700962"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type="none" w="lg" len="lg"/>
                <a:tailEnd type="none" w="lg" len="lg"/>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spcBef>
                <a:spcPct val="50000"/>
              </a:spcBef>
            </a:pPr>
            <a:r>
              <a:rPr lang="en-US" altLang="en-US" sz="2800" dirty="0"/>
              <a:t>Automatic shut down if </a:t>
            </a:r>
            <a:r>
              <a:rPr lang="en-US" altLang="en-US" sz="2800" dirty="0" smtClean="0"/>
              <a:t>error occurs</a:t>
            </a:r>
            <a:endParaRPr lang="en-US" altLang="en-US" sz="2800" dirty="0"/>
          </a:p>
        </p:txBody>
      </p:sp>
      <p:sp>
        <p:nvSpPr>
          <p:cNvPr id="57353" name="Text Box 22"/>
          <p:cNvSpPr txBox="1">
            <a:spLocks noChangeArrowheads="1"/>
          </p:cNvSpPr>
          <p:nvPr/>
        </p:nvSpPr>
        <p:spPr bwMode="auto">
          <a:xfrm>
            <a:off x="1265231" y="5331336"/>
            <a:ext cx="7700962"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type="none" w="lg" len="lg"/>
                <a:tailEnd type="none" w="lg" len="lg"/>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spcBef>
                <a:spcPct val="50000"/>
              </a:spcBef>
            </a:pPr>
            <a:r>
              <a:rPr lang="en-US" altLang="en-US" sz="2800"/>
              <a:t>Physically impossible to make a mistake</a:t>
            </a:r>
          </a:p>
        </p:txBody>
      </p:sp>
      <p:sp>
        <p:nvSpPr>
          <p:cNvPr id="57354" name="Slide Number Placeholder 3"/>
          <p:cNvSpPr>
            <a:spLocks noGrp="1"/>
          </p:cNvSpPr>
          <p:nvPr>
            <p:ph type="sldNum" sz="quarter" idx="12"/>
          </p:nvPr>
        </p:nvSpPr>
        <p:spPr bwMode="auto">
          <a:xfrm>
            <a:off x="0" y="6510338"/>
            <a:ext cx="588963" cy="2286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fld id="{302F4D04-7D2C-4164-AFF7-0B1000F51BA5}" type="slidenum">
              <a:rPr lang="en-US" altLang="en-US" b="1"/>
              <a:pPr algn="ctr" eaLnBrk="1" hangingPunct="1"/>
              <a:t>54</a:t>
            </a:fld>
            <a:endParaRPr lang="en-US" altLang="en-US" b="1"/>
          </a:p>
        </p:txBody>
      </p:sp>
      <p:sp>
        <p:nvSpPr>
          <p:cNvPr id="17" name="Text Box 10"/>
          <p:cNvSpPr txBox="1">
            <a:spLocks noChangeArrowheads="1"/>
          </p:cNvSpPr>
          <p:nvPr/>
        </p:nvSpPr>
        <p:spPr bwMode="auto">
          <a:xfrm>
            <a:off x="774172" y="6013450"/>
            <a:ext cx="7700962"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type="none" w="lg" len="lg"/>
                <a:tailEnd type="none" w="lg" len="lg"/>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spcBef>
                <a:spcPct val="50000"/>
              </a:spcBef>
            </a:pPr>
            <a:r>
              <a:rPr lang="en-US" altLang="en-US" sz="2800" dirty="0" smtClean="0">
                <a:solidFill>
                  <a:srgbClr val="FF0000"/>
                </a:solidFill>
              </a:rPr>
              <a:t>Which are detection, which are prevention?</a:t>
            </a:r>
            <a:endParaRPr lang="en-US" altLang="en-US" sz="2800" dirty="0">
              <a:solidFill>
                <a:srgbClr val="FF0000"/>
              </a:solidFill>
            </a:endParaRPr>
          </a:p>
        </p:txBody>
      </p:sp>
    </p:spTree>
  </p:cSld>
  <p:clrMapOvr>
    <a:masterClrMapping/>
  </p:clrMapOvr>
  <p:transition>
    <p:random/>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Box 1"/>
          <p:cNvSpPr txBox="1">
            <a:spLocks noChangeArrowheads="1"/>
          </p:cNvSpPr>
          <p:nvPr/>
        </p:nvSpPr>
        <p:spPr bwMode="auto">
          <a:xfrm>
            <a:off x="125413" y="109538"/>
            <a:ext cx="7478712"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4000" b="1">
                <a:cs typeface="Arial" pitchFamily="34" charset="0"/>
              </a:rPr>
              <a:t>Error Proofing</a:t>
            </a:r>
          </a:p>
        </p:txBody>
      </p:sp>
      <p:sp>
        <p:nvSpPr>
          <p:cNvPr id="56323" name="Rectangle 5"/>
          <p:cNvSpPr txBox="1">
            <a:spLocks noChangeArrowheads="1"/>
          </p:cNvSpPr>
          <p:nvPr/>
        </p:nvSpPr>
        <p:spPr bwMode="auto">
          <a:xfrm>
            <a:off x="179388" y="1311275"/>
            <a:ext cx="4087812" cy="3943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57200" eaLnBrk="0" hangingPunct="0">
              <a:defRPr>
                <a:solidFill>
                  <a:schemeClr val="tx1"/>
                </a:solidFill>
                <a:latin typeface="Arial" pitchFamily="34" charset="0"/>
                <a:ea typeface="MS PGothic" pitchFamily="34" charset="-128"/>
              </a:defRPr>
            </a:lvl1pPr>
            <a:lvl2pPr marL="742950" indent="-285750" defTabSz="457200" eaLnBrk="0" hangingPunct="0">
              <a:defRPr>
                <a:solidFill>
                  <a:schemeClr val="tx1"/>
                </a:solidFill>
                <a:latin typeface="Arial" pitchFamily="34" charset="0"/>
                <a:ea typeface="MS PGothic" pitchFamily="34" charset="-128"/>
              </a:defRPr>
            </a:lvl2pPr>
            <a:lvl3pPr marL="1143000" indent="-228600" defTabSz="457200" eaLnBrk="0" hangingPunct="0">
              <a:defRPr>
                <a:solidFill>
                  <a:schemeClr val="tx1"/>
                </a:solidFill>
                <a:latin typeface="Arial" pitchFamily="34" charset="0"/>
                <a:ea typeface="MS PGothic" pitchFamily="34" charset="-128"/>
              </a:defRPr>
            </a:lvl3pPr>
            <a:lvl4pPr marL="1600200" indent="-228600" defTabSz="457200" eaLnBrk="0" hangingPunct="0">
              <a:defRPr>
                <a:solidFill>
                  <a:schemeClr val="tx1"/>
                </a:solidFill>
                <a:latin typeface="Arial" pitchFamily="34" charset="0"/>
                <a:ea typeface="MS PGothic" pitchFamily="34" charset="-128"/>
              </a:defRPr>
            </a:lvl4pPr>
            <a:lvl5pPr marL="2057400" indent="-228600" defTabSz="4572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spcBef>
                <a:spcPct val="20000"/>
              </a:spcBef>
            </a:pPr>
            <a:r>
              <a:rPr lang="en-US" altLang="en-US" sz="2800" b="1"/>
              <a:t>Everyday Examples:</a:t>
            </a:r>
          </a:p>
          <a:p>
            <a:pPr eaLnBrk="1" hangingPunct="1">
              <a:spcBef>
                <a:spcPct val="20000"/>
              </a:spcBef>
            </a:pPr>
            <a:r>
              <a:rPr lang="en-US" altLang="en-US" sz="2800"/>
              <a:t>Your car</a:t>
            </a:r>
          </a:p>
          <a:p>
            <a:pPr eaLnBrk="1" hangingPunct="1">
              <a:spcBef>
                <a:spcPct val="20000"/>
              </a:spcBef>
            </a:pPr>
            <a:r>
              <a:rPr lang="en-US" altLang="en-US" sz="2800"/>
              <a:t>Your mower</a:t>
            </a:r>
          </a:p>
          <a:p>
            <a:pPr eaLnBrk="1" hangingPunct="1">
              <a:spcBef>
                <a:spcPct val="20000"/>
              </a:spcBef>
            </a:pPr>
            <a:r>
              <a:rPr lang="en-US" altLang="en-US" sz="2800"/>
              <a:t>Online forms</a:t>
            </a:r>
          </a:p>
          <a:p>
            <a:pPr eaLnBrk="1" hangingPunct="1">
              <a:spcBef>
                <a:spcPct val="20000"/>
              </a:spcBef>
            </a:pPr>
            <a:r>
              <a:rPr lang="en-US" altLang="en-US" sz="2800"/>
              <a:t>Memory cards</a:t>
            </a:r>
          </a:p>
          <a:p>
            <a:pPr eaLnBrk="1" hangingPunct="1">
              <a:spcBef>
                <a:spcPct val="20000"/>
              </a:spcBef>
            </a:pPr>
            <a:r>
              <a:rPr lang="en-US" altLang="en-US" sz="2800"/>
              <a:t>Computer cords</a:t>
            </a:r>
          </a:p>
          <a:p>
            <a:pPr eaLnBrk="1" hangingPunct="1">
              <a:spcBef>
                <a:spcPct val="20000"/>
              </a:spcBef>
            </a:pPr>
            <a:r>
              <a:rPr lang="en-US" altLang="en-US" sz="2800"/>
              <a:t>Inter office mail envelopes</a:t>
            </a:r>
          </a:p>
          <a:p>
            <a:pPr eaLnBrk="1" hangingPunct="1">
              <a:spcBef>
                <a:spcPct val="20000"/>
              </a:spcBef>
            </a:pPr>
            <a:endParaRPr lang="en-US" altLang="en-US" sz="2800"/>
          </a:p>
          <a:p>
            <a:pPr eaLnBrk="1" hangingPunct="1">
              <a:spcBef>
                <a:spcPct val="20000"/>
              </a:spcBef>
            </a:pPr>
            <a:endParaRPr lang="en-US" altLang="en-US" sz="2800"/>
          </a:p>
          <a:p>
            <a:pPr eaLnBrk="1" hangingPunct="1">
              <a:spcBef>
                <a:spcPct val="20000"/>
              </a:spcBef>
            </a:pPr>
            <a:endParaRPr lang="en-US" altLang="en-US" sz="2800"/>
          </a:p>
        </p:txBody>
      </p:sp>
      <p:sp>
        <p:nvSpPr>
          <p:cNvPr id="56324" name="Rectangle 5"/>
          <p:cNvSpPr txBox="1">
            <a:spLocks noChangeArrowheads="1"/>
          </p:cNvSpPr>
          <p:nvPr/>
        </p:nvSpPr>
        <p:spPr bwMode="auto">
          <a:xfrm>
            <a:off x="4403725" y="1336675"/>
            <a:ext cx="4603750" cy="3944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57200" eaLnBrk="0" hangingPunct="0">
              <a:defRPr>
                <a:solidFill>
                  <a:schemeClr val="tx1"/>
                </a:solidFill>
                <a:latin typeface="Arial" pitchFamily="34" charset="0"/>
                <a:ea typeface="MS PGothic" pitchFamily="34" charset="-128"/>
              </a:defRPr>
            </a:lvl1pPr>
            <a:lvl2pPr marL="742950" indent="-285750" defTabSz="457200" eaLnBrk="0" hangingPunct="0">
              <a:defRPr>
                <a:solidFill>
                  <a:schemeClr val="tx1"/>
                </a:solidFill>
                <a:latin typeface="Arial" pitchFamily="34" charset="0"/>
                <a:ea typeface="MS PGothic" pitchFamily="34" charset="-128"/>
              </a:defRPr>
            </a:lvl2pPr>
            <a:lvl3pPr marL="1143000" indent="-228600" defTabSz="457200" eaLnBrk="0" hangingPunct="0">
              <a:defRPr>
                <a:solidFill>
                  <a:schemeClr val="tx1"/>
                </a:solidFill>
                <a:latin typeface="Arial" pitchFamily="34" charset="0"/>
                <a:ea typeface="MS PGothic" pitchFamily="34" charset="-128"/>
              </a:defRPr>
            </a:lvl3pPr>
            <a:lvl4pPr marL="1600200" indent="-228600" defTabSz="457200" eaLnBrk="0" hangingPunct="0">
              <a:defRPr>
                <a:solidFill>
                  <a:schemeClr val="tx1"/>
                </a:solidFill>
                <a:latin typeface="Arial" pitchFamily="34" charset="0"/>
                <a:ea typeface="MS PGothic" pitchFamily="34" charset="-128"/>
              </a:defRPr>
            </a:lvl4pPr>
            <a:lvl5pPr marL="2057400" indent="-228600" defTabSz="4572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spcBef>
                <a:spcPct val="20000"/>
              </a:spcBef>
            </a:pPr>
            <a:r>
              <a:rPr lang="en-US" altLang="en-US" sz="2800" b="1"/>
              <a:t>What Error Proofing Is Not:</a:t>
            </a:r>
          </a:p>
          <a:p>
            <a:pPr eaLnBrk="1" hangingPunct="1">
              <a:spcBef>
                <a:spcPct val="20000"/>
              </a:spcBef>
            </a:pPr>
            <a:r>
              <a:rPr lang="en-US" altLang="en-US" sz="2800"/>
              <a:t>Change to SOP </a:t>
            </a:r>
          </a:p>
          <a:p>
            <a:pPr eaLnBrk="1" hangingPunct="1">
              <a:spcBef>
                <a:spcPct val="20000"/>
              </a:spcBef>
            </a:pPr>
            <a:r>
              <a:rPr lang="en-US" altLang="en-US" sz="2800"/>
              <a:t>Adding a second check</a:t>
            </a:r>
          </a:p>
          <a:p>
            <a:pPr eaLnBrk="1" hangingPunct="1">
              <a:spcBef>
                <a:spcPct val="20000"/>
              </a:spcBef>
            </a:pPr>
            <a:r>
              <a:rPr lang="en-US" altLang="en-US" sz="2800"/>
              <a:t>Adding a sign off </a:t>
            </a:r>
          </a:p>
          <a:p>
            <a:pPr eaLnBrk="1" hangingPunct="1">
              <a:spcBef>
                <a:spcPct val="20000"/>
              </a:spcBef>
            </a:pPr>
            <a:r>
              <a:rPr lang="en-US" altLang="en-US" sz="2800"/>
              <a:t>Retraining someone</a:t>
            </a:r>
          </a:p>
          <a:p>
            <a:pPr eaLnBrk="1" hangingPunct="1">
              <a:spcBef>
                <a:spcPct val="20000"/>
              </a:spcBef>
            </a:pPr>
            <a:r>
              <a:rPr lang="en-US" altLang="en-US" sz="2800"/>
              <a:t>Firing someone</a:t>
            </a:r>
          </a:p>
          <a:p>
            <a:pPr eaLnBrk="1" hangingPunct="1">
              <a:spcBef>
                <a:spcPct val="20000"/>
              </a:spcBef>
            </a:pPr>
            <a:endParaRPr lang="en-US" altLang="en-US" sz="2800"/>
          </a:p>
          <a:p>
            <a:pPr eaLnBrk="1" hangingPunct="1">
              <a:spcBef>
                <a:spcPct val="20000"/>
              </a:spcBef>
            </a:pPr>
            <a:endParaRPr lang="en-US" altLang="en-US" sz="2800"/>
          </a:p>
          <a:p>
            <a:pPr eaLnBrk="1" hangingPunct="1">
              <a:spcBef>
                <a:spcPct val="20000"/>
              </a:spcBef>
            </a:pPr>
            <a:endParaRPr lang="en-US" altLang="en-US" sz="2800"/>
          </a:p>
        </p:txBody>
      </p:sp>
      <p:sp>
        <p:nvSpPr>
          <p:cNvPr id="56325" name="Slide Number Placeholder 3"/>
          <p:cNvSpPr>
            <a:spLocks noGrp="1"/>
          </p:cNvSpPr>
          <p:nvPr>
            <p:ph type="sldNum" sz="quarter" idx="12"/>
          </p:nvPr>
        </p:nvSpPr>
        <p:spPr bwMode="auto">
          <a:xfrm>
            <a:off x="0" y="6510338"/>
            <a:ext cx="588963" cy="2286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fld id="{E7D1C4B9-AB3F-41E7-86A4-65DFDAE2A54F}" type="slidenum">
              <a:rPr lang="en-US" altLang="en-US" b="1"/>
              <a:pPr algn="ctr" eaLnBrk="1" hangingPunct="1"/>
              <a:t>55</a:t>
            </a:fld>
            <a:endParaRPr lang="en-US" altLang="en-US" b="1"/>
          </a:p>
        </p:txBody>
      </p:sp>
    </p:spTree>
  </p:cSld>
  <p:clrMapOvr>
    <a:masterClrMapping/>
  </p:clrMapOvr>
  <p:transition>
    <p:random/>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5"/>
          <p:cNvSpPr>
            <a:spLocks noGrp="1"/>
          </p:cNvSpPr>
          <p:nvPr>
            <p:ph type="sldNum" sz="quarter" idx="12"/>
          </p:nvPr>
        </p:nvSpPr>
        <p:spPr bwMode="auto">
          <a:xfrm>
            <a:off x="-280988" y="6496050"/>
            <a:ext cx="588963" cy="2286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D4FF5F25-267E-4F5A-9282-6816B8AB47D3}" type="slidenum">
              <a:rPr lang="en-US" altLang="en-US">
                <a:latin typeface="Trebuchet MS" pitchFamily="34" charset="0"/>
              </a:rPr>
              <a:pPr eaLnBrk="1" hangingPunct="1"/>
              <a:t>56</a:t>
            </a:fld>
            <a:endParaRPr lang="en-US" altLang="en-US" dirty="0">
              <a:latin typeface="Trebuchet MS" pitchFamily="34" charset="0"/>
            </a:endParaRPr>
          </a:p>
        </p:txBody>
      </p:sp>
      <p:sp>
        <p:nvSpPr>
          <p:cNvPr id="60419" name="Rectangle 4"/>
          <p:cNvSpPr>
            <a:spLocks noChangeArrowheads="1"/>
          </p:cNvSpPr>
          <p:nvPr/>
        </p:nvSpPr>
        <p:spPr bwMode="auto">
          <a:xfrm>
            <a:off x="76200" y="739775"/>
            <a:ext cx="7848600" cy="518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lnSpc>
                <a:spcPct val="75000"/>
              </a:lnSpc>
              <a:spcBef>
                <a:spcPct val="20000"/>
              </a:spcBef>
            </a:pPr>
            <a:endParaRPr lang="en-US" altLang="en-US" sz="1600" i="1"/>
          </a:p>
          <a:p>
            <a:pPr eaLnBrk="1" hangingPunct="1">
              <a:lnSpc>
                <a:spcPct val="75000"/>
              </a:lnSpc>
              <a:spcBef>
                <a:spcPct val="20000"/>
              </a:spcBef>
            </a:pPr>
            <a:r>
              <a:rPr lang="en-US" altLang="en-US" sz="1600" b="1"/>
              <a:t>The vehicle will not start. (the problem)</a:t>
            </a:r>
          </a:p>
          <a:p>
            <a:pPr eaLnBrk="1" hangingPunct="1">
              <a:lnSpc>
                <a:spcPct val="75000"/>
              </a:lnSpc>
              <a:spcBef>
                <a:spcPct val="20000"/>
              </a:spcBef>
            </a:pPr>
            <a:endParaRPr lang="en-US" altLang="en-US" sz="1600" b="1"/>
          </a:p>
          <a:p>
            <a:pPr eaLnBrk="1" hangingPunct="1">
              <a:lnSpc>
                <a:spcPct val="75000"/>
              </a:lnSpc>
              <a:spcBef>
                <a:spcPct val="20000"/>
              </a:spcBef>
            </a:pPr>
            <a:r>
              <a:rPr lang="en-US" altLang="en-US" sz="1600" b="1"/>
              <a:t>What caused the vehicle to not start?</a:t>
            </a:r>
          </a:p>
          <a:p>
            <a:pPr eaLnBrk="1" hangingPunct="1">
              <a:lnSpc>
                <a:spcPct val="75000"/>
              </a:lnSpc>
              <a:spcBef>
                <a:spcPct val="20000"/>
              </a:spcBef>
            </a:pPr>
            <a:r>
              <a:rPr lang="en-US" altLang="en-US" sz="1600" b="1"/>
              <a:t>	</a:t>
            </a:r>
            <a:r>
              <a:rPr lang="en-US" altLang="en-US" sz="1600" b="1">
                <a:solidFill>
                  <a:srgbClr val="4F81BD"/>
                </a:solidFill>
              </a:rPr>
              <a:t>The starter would not turn over</a:t>
            </a:r>
          </a:p>
          <a:p>
            <a:pPr eaLnBrk="1" hangingPunct="1">
              <a:lnSpc>
                <a:spcPct val="75000"/>
              </a:lnSpc>
              <a:spcBef>
                <a:spcPct val="20000"/>
              </a:spcBef>
            </a:pPr>
            <a:r>
              <a:rPr lang="en-US" altLang="en-US" sz="1600" b="1"/>
              <a:t>		</a:t>
            </a:r>
            <a:r>
              <a:rPr lang="en-US" altLang="en-US" sz="1600" b="1">
                <a:solidFill>
                  <a:srgbClr val="FF0000"/>
                </a:solidFill>
              </a:rPr>
              <a:t>Solution: Replace the starter. Will this permanently fix the problem?</a:t>
            </a:r>
          </a:p>
          <a:p>
            <a:pPr eaLnBrk="1" hangingPunct="1">
              <a:lnSpc>
                <a:spcPct val="75000"/>
              </a:lnSpc>
              <a:spcBef>
                <a:spcPct val="20000"/>
              </a:spcBef>
            </a:pPr>
            <a:r>
              <a:rPr lang="en-US" altLang="en-US" sz="1600" b="1"/>
              <a:t>What caused the starter would not turn over?</a:t>
            </a:r>
          </a:p>
          <a:p>
            <a:pPr eaLnBrk="1" hangingPunct="1">
              <a:lnSpc>
                <a:spcPct val="75000"/>
              </a:lnSpc>
              <a:spcBef>
                <a:spcPct val="20000"/>
              </a:spcBef>
            </a:pPr>
            <a:r>
              <a:rPr lang="en-US" altLang="en-US" sz="1600" b="1"/>
              <a:t>	</a:t>
            </a:r>
            <a:r>
              <a:rPr lang="en-US" altLang="en-US" sz="1600" b="1">
                <a:solidFill>
                  <a:srgbClr val="4F81BD"/>
                </a:solidFill>
              </a:rPr>
              <a:t>The battery was not charged</a:t>
            </a:r>
          </a:p>
          <a:p>
            <a:pPr eaLnBrk="1" hangingPunct="1">
              <a:lnSpc>
                <a:spcPct val="75000"/>
              </a:lnSpc>
              <a:spcBef>
                <a:spcPct val="20000"/>
              </a:spcBef>
            </a:pPr>
            <a:r>
              <a:rPr lang="en-US" altLang="en-US" sz="1600" b="1"/>
              <a:t>		</a:t>
            </a:r>
            <a:r>
              <a:rPr lang="en-US" altLang="en-US" sz="1600" b="1">
                <a:solidFill>
                  <a:srgbClr val="FF0000"/>
                </a:solidFill>
              </a:rPr>
              <a:t>Solution: Re charge the battery. Will this permanently fix the problem?</a:t>
            </a:r>
          </a:p>
          <a:p>
            <a:pPr eaLnBrk="1" hangingPunct="1">
              <a:lnSpc>
                <a:spcPct val="75000"/>
              </a:lnSpc>
              <a:spcBef>
                <a:spcPct val="20000"/>
              </a:spcBef>
            </a:pPr>
            <a:r>
              <a:rPr lang="en-US" altLang="en-US" sz="1600" b="1"/>
              <a:t>What caused the battery to not charge?</a:t>
            </a:r>
          </a:p>
          <a:p>
            <a:pPr eaLnBrk="1" hangingPunct="1">
              <a:lnSpc>
                <a:spcPct val="75000"/>
              </a:lnSpc>
              <a:spcBef>
                <a:spcPct val="20000"/>
              </a:spcBef>
            </a:pPr>
            <a:r>
              <a:rPr lang="en-US" altLang="en-US" sz="1600" b="1"/>
              <a:t>	</a:t>
            </a:r>
            <a:r>
              <a:rPr lang="en-US" altLang="en-US" sz="1600" b="1">
                <a:solidFill>
                  <a:srgbClr val="4F81BD"/>
                </a:solidFill>
              </a:rPr>
              <a:t>The alternator did not charge the battery</a:t>
            </a:r>
          </a:p>
          <a:p>
            <a:pPr eaLnBrk="1" hangingPunct="1">
              <a:lnSpc>
                <a:spcPct val="75000"/>
              </a:lnSpc>
              <a:spcBef>
                <a:spcPct val="20000"/>
              </a:spcBef>
            </a:pPr>
            <a:r>
              <a:rPr lang="en-US" altLang="en-US" sz="1600" b="1"/>
              <a:t>		</a:t>
            </a:r>
            <a:r>
              <a:rPr lang="en-US" altLang="en-US" sz="1600" b="1">
                <a:solidFill>
                  <a:srgbClr val="FF0000"/>
                </a:solidFill>
              </a:rPr>
              <a:t>Solution: Replace the alternator. Will this permanently fix the problem?</a:t>
            </a:r>
          </a:p>
          <a:p>
            <a:pPr eaLnBrk="1" hangingPunct="1">
              <a:lnSpc>
                <a:spcPct val="75000"/>
              </a:lnSpc>
              <a:spcBef>
                <a:spcPct val="20000"/>
              </a:spcBef>
            </a:pPr>
            <a:r>
              <a:rPr lang="en-US" altLang="en-US" sz="1600" b="1"/>
              <a:t>What caused the alternator to charge the battery?</a:t>
            </a:r>
          </a:p>
          <a:p>
            <a:pPr eaLnBrk="1" hangingPunct="1">
              <a:lnSpc>
                <a:spcPct val="75000"/>
              </a:lnSpc>
              <a:spcBef>
                <a:spcPct val="20000"/>
              </a:spcBef>
            </a:pPr>
            <a:r>
              <a:rPr lang="en-US" altLang="en-US" sz="1600" b="1"/>
              <a:t>	</a:t>
            </a:r>
            <a:r>
              <a:rPr lang="en-US" altLang="en-US" sz="1600" b="1">
                <a:solidFill>
                  <a:srgbClr val="4F81BD"/>
                </a:solidFill>
              </a:rPr>
              <a:t>The alternator belt has broken</a:t>
            </a:r>
          </a:p>
          <a:p>
            <a:pPr eaLnBrk="1" hangingPunct="1">
              <a:lnSpc>
                <a:spcPct val="75000"/>
              </a:lnSpc>
              <a:spcBef>
                <a:spcPct val="20000"/>
              </a:spcBef>
            </a:pPr>
            <a:r>
              <a:rPr lang="en-US" altLang="en-US" sz="1600" b="1"/>
              <a:t>		</a:t>
            </a:r>
            <a:r>
              <a:rPr lang="en-US" altLang="en-US" sz="1600" b="1">
                <a:solidFill>
                  <a:srgbClr val="FF0000"/>
                </a:solidFill>
              </a:rPr>
              <a:t>Solution: Replace the belt. Will this permanently fix the problem?</a:t>
            </a:r>
          </a:p>
          <a:p>
            <a:pPr eaLnBrk="1" hangingPunct="1">
              <a:lnSpc>
                <a:spcPct val="75000"/>
              </a:lnSpc>
              <a:spcBef>
                <a:spcPct val="20000"/>
              </a:spcBef>
            </a:pPr>
            <a:r>
              <a:rPr lang="en-US" altLang="en-US" sz="1600" b="1"/>
              <a:t>What caused the alternator belt to break?</a:t>
            </a:r>
          </a:p>
          <a:p>
            <a:pPr eaLnBrk="1" hangingPunct="1">
              <a:lnSpc>
                <a:spcPct val="75000"/>
              </a:lnSpc>
              <a:spcBef>
                <a:spcPct val="20000"/>
              </a:spcBef>
            </a:pPr>
            <a:r>
              <a:rPr lang="en-US" altLang="en-US" sz="1600" b="1"/>
              <a:t>	</a:t>
            </a:r>
            <a:r>
              <a:rPr lang="en-US" altLang="en-US" sz="1600" b="1">
                <a:solidFill>
                  <a:srgbClr val="4F81BD"/>
                </a:solidFill>
              </a:rPr>
              <a:t>The alternator belt was well beyond its useful service life and not replaced</a:t>
            </a:r>
            <a:r>
              <a:rPr lang="en-US" altLang="en-US" sz="1600" b="1"/>
              <a:t>. </a:t>
            </a:r>
          </a:p>
          <a:p>
            <a:pPr eaLnBrk="1" hangingPunct="1">
              <a:lnSpc>
                <a:spcPct val="75000"/>
              </a:lnSpc>
              <a:spcBef>
                <a:spcPct val="20000"/>
              </a:spcBef>
            </a:pPr>
            <a:r>
              <a:rPr lang="en-US" altLang="en-US" sz="1600" b="1">
                <a:solidFill>
                  <a:srgbClr val="FF0000"/>
                </a:solidFill>
              </a:rPr>
              <a:t>		Solution: Replace the belt before it fails. Will this permanently fix the problem?</a:t>
            </a:r>
          </a:p>
          <a:p>
            <a:pPr eaLnBrk="1" hangingPunct="1">
              <a:lnSpc>
                <a:spcPct val="75000"/>
              </a:lnSpc>
              <a:spcBef>
                <a:spcPct val="20000"/>
              </a:spcBef>
            </a:pPr>
            <a:r>
              <a:rPr lang="en-US" altLang="en-US" sz="1600" b="1"/>
              <a:t>What caused the alternator belt to not be replaced?</a:t>
            </a:r>
          </a:p>
          <a:p>
            <a:pPr eaLnBrk="1" hangingPunct="1">
              <a:lnSpc>
                <a:spcPct val="75000"/>
              </a:lnSpc>
              <a:spcBef>
                <a:spcPct val="20000"/>
              </a:spcBef>
            </a:pPr>
            <a:r>
              <a:rPr lang="en-US" altLang="en-US" sz="1600" b="1"/>
              <a:t>	</a:t>
            </a:r>
            <a:r>
              <a:rPr lang="en-US" altLang="en-US" sz="1600" b="1">
                <a:solidFill>
                  <a:srgbClr val="4F81BD"/>
                </a:solidFill>
              </a:rPr>
              <a:t>The vehicle was not maintained according to the recommended service schedule</a:t>
            </a:r>
          </a:p>
          <a:p>
            <a:pPr eaLnBrk="1" hangingPunct="1">
              <a:lnSpc>
                <a:spcPct val="75000"/>
              </a:lnSpc>
              <a:spcBef>
                <a:spcPct val="20000"/>
              </a:spcBef>
            </a:pPr>
            <a:r>
              <a:rPr lang="en-US" altLang="en-US" sz="1600" b="1"/>
              <a:t>		</a:t>
            </a:r>
            <a:r>
              <a:rPr lang="en-US" altLang="en-US" sz="1600" b="1">
                <a:solidFill>
                  <a:srgbClr val="FF0000"/>
                </a:solidFill>
              </a:rPr>
              <a:t>Solution: Follow the standard maintenance schedule for belt replacement</a:t>
            </a:r>
          </a:p>
        </p:txBody>
      </p:sp>
      <p:sp>
        <p:nvSpPr>
          <p:cNvPr id="5" name="Oval 4"/>
          <p:cNvSpPr/>
          <p:nvPr/>
        </p:nvSpPr>
        <p:spPr>
          <a:xfrm>
            <a:off x="7100888" y="2119313"/>
            <a:ext cx="1905000" cy="1752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If unsure, you can always test!</a:t>
            </a:r>
          </a:p>
        </p:txBody>
      </p:sp>
      <p:sp>
        <p:nvSpPr>
          <p:cNvPr id="60421" name="TextBox 1"/>
          <p:cNvSpPr txBox="1">
            <a:spLocks noChangeArrowheads="1"/>
          </p:cNvSpPr>
          <p:nvPr/>
        </p:nvSpPr>
        <p:spPr bwMode="auto">
          <a:xfrm>
            <a:off x="125412" y="109538"/>
            <a:ext cx="9018587"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4000" b="1" dirty="0">
                <a:cs typeface="Arial" pitchFamily="34" charset="0"/>
              </a:rPr>
              <a:t>5-Why </a:t>
            </a:r>
            <a:r>
              <a:rPr lang="en-US" altLang="en-US" sz="4000" b="1" dirty="0" smtClean="0">
                <a:cs typeface="Arial" pitchFamily="34" charset="0"/>
              </a:rPr>
              <a:t>– “Simple” Root Cause Tool</a:t>
            </a:r>
            <a:endParaRPr lang="en-US" altLang="en-US" sz="4000" b="1" dirty="0">
              <a:cs typeface="Arial" pitchFamily="34" charset="0"/>
            </a:endParaRPr>
          </a:p>
        </p:txBody>
      </p:sp>
    </p:spTree>
  </p:cSld>
  <p:clrMapOvr>
    <a:masterClrMapping/>
  </p:clrMapOvr>
  <p:transition spd="slow"/>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Box 13"/>
          <p:cNvSpPr txBox="1">
            <a:spLocks noChangeArrowheads="1"/>
          </p:cNvSpPr>
          <p:nvPr/>
        </p:nvSpPr>
        <p:spPr bwMode="auto">
          <a:xfrm>
            <a:off x="76200" y="76200"/>
            <a:ext cx="3608388"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2800" b="1">
                <a:latin typeface="Calibri" pitchFamily="34" charset="0"/>
              </a:rPr>
              <a:t>The 5 Whys Worksheet</a:t>
            </a:r>
          </a:p>
        </p:txBody>
      </p:sp>
      <p:sp>
        <p:nvSpPr>
          <p:cNvPr id="59395" name="TextBox 64"/>
          <p:cNvSpPr txBox="1">
            <a:spLocks noChangeArrowheads="1"/>
          </p:cNvSpPr>
          <p:nvPr/>
        </p:nvSpPr>
        <p:spPr bwMode="auto">
          <a:xfrm>
            <a:off x="4343400" y="152400"/>
            <a:ext cx="47244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a:latin typeface="Calibri" pitchFamily="34" charset="0"/>
              </a:rPr>
              <a:t>Name: ____________________ Date:________</a:t>
            </a:r>
          </a:p>
        </p:txBody>
      </p:sp>
      <p:grpSp>
        <p:nvGrpSpPr>
          <p:cNvPr id="59396" name="Group 55"/>
          <p:cNvGrpSpPr>
            <a:grpSpLocks/>
          </p:cNvGrpSpPr>
          <p:nvPr/>
        </p:nvGrpSpPr>
        <p:grpSpPr bwMode="auto">
          <a:xfrm>
            <a:off x="228600" y="1260475"/>
            <a:ext cx="8347075" cy="5368925"/>
            <a:chOff x="228600" y="608013"/>
            <a:chExt cx="8686800" cy="6021387"/>
          </a:xfrm>
        </p:grpSpPr>
        <p:sp>
          <p:nvSpPr>
            <p:cNvPr id="59398" name="TextBox 6"/>
            <p:cNvSpPr txBox="1">
              <a:spLocks noChangeArrowheads="1"/>
            </p:cNvSpPr>
            <p:nvPr/>
          </p:nvSpPr>
          <p:spPr bwMode="auto">
            <a:xfrm>
              <a:off x="381000" y="608013"/>
              <a:ext cx="1981200" cy="915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a:latin typeface="Calibri" pitchFamily="34" charset="0"/>
                </a:rPr>
                <a:t>What is the abnormal condition?</a:t>
              </a:r>
            </a:p>
          </p:txBody>
        </p:sp>
        <p:sp>
          <p:nvSpPr>
            <p:cNvPr id="8" name="Rounded Rectangle 7"/>
            <p:cNvSpPr/>
            <p:nvPr/>
          </p:nvSpPr>
          <p:spPr>
            <a:xfrm>
              <a:off x="1675849" y="609794"/>
              <a:ext cx="3657774" cy="91335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endParaRPr lang="en-US" altLang="en-US">
                <a:solidFill>
                  <a:srgbClr val="FFFFFF"/>
                </a:solidFill>
                <a:latin typeface="Trebuchet MS" pitchFamily="34" charset="0"/>
              </a:endParaRPr>
            </a:p>
          </p:txBody>
        </p:sp>
        <p:sp>
          <p:nvSpPr>
            <p:cNvPr id="9" name="Rounded Rectangle 8"/>
            <p:cNvSpPr/>
            <p:nvPr/>
          </p:nvSpPr>
          <p:spPr>
            <a:xfrm>
              <a:off x="1675849" y="1767068"/>
              <a:ext cx="3657774" cy="83857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endParaRPr lang="en-US" altLang="en-US">
                <a:solidFill>
                  <a:srgbClr val="FFFFFF"/>
                </a:solidFill>
                <a:latin typeface="Trebuchet MS" pitchFamily="34" charset="0"/>
              </a:endParaRPr>
            </a:p>
          </p:txBody>
        </p:sp>
        <p:sp>
          <p:nvSpPr>
            <p:cNvPr id="59401" name="TextBox 14"/>
            <p:cNvSpPr txBox="1">
              <a:spLocks noChangeArrowheads="1"/>
            </p:cNvSpPr>
            <p:nvPr/>
          </p:nvSpPr>
          <p:spPr bwMode="auto">
            <a:xfrm>
              <a:off x="228600" y="1843088"/>
              <a:ext cx="14478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a:latin typeface="Calibri" pitchFamily="34" charset="0"/>
                </a:rPr>
                <a:t>Why did this occur (1)?</a:t>
              </a:r>
            </a:p>
          </p:txBody>
        </p:sp>
        <p:sp>
          <p:nvSpPr>
            <p:cNvPr id="59402" name="TextBox 15"/>
            <p:cNvSpPr txBox="1">
              <a:spLocks noChangeArrowheads="1"/>
            </p:cNvSpPr>
            <p:nvPr/>
          </p:nvSpPr>
          <p:spPr bwMode="auto">
            <a:xfrm>
              <a:off x="6096000" y="838200"/>
              <a:ext cx="2819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r>
                <a:rPr lang="en-US" altLang="en-US" sz="2400" b="1">
                  <a:latin typeface="Calibri" pitchFamily="34" charset="0"/>
                </a:rPr>
                <a:t>Cause or symptom?</a:t>
              </a:r>
            </a:p>
          </p:txBody>
        </p:sp>
        <p:sp>
          <p:nvSpPr>
            <p:cNvPr id="59403" name="TextBox 16"/>
            <p:cNvSpPr txBox="1">
              <a:spLocks noChangeArrowheads="1"/>
            </p:cNvSpPr>
            <p:nvPr/>
          </p:nvSpPr>
          <p:spPr bwMode="auto">
            <a:xfrm>
              <a:off x="5410200" y="2057400"/>
              <a:ext cx="1074738"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a:latin typeface="Calibri" pitchFamily="34" charset="0"/>
                </a:rPr>
                <a:t>Symptom</a:t>
              </a:r>
            </a:p>
          </p:txBody>
        </p:sp>
        <p:sp>
          <p:nvSpPr>
            <p:cNvPr id="59404" name="TextBox 17"/>
            <p:cNvSpPr txBox="1">
              <a:spLocks noChangeArrowheads="1"/>
            </p:cNvSpPr>
            <p:nvPr/>
          </p:nvSpPr>
          <p:spPr bwMode="auto">
            <a:xfrm>
              <a:off x="5802313" y="1776413"/>
              <a:ext cx="803275"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a:latin typeface="Calibri" pitchFamily="34" charset="0"/>
                </a:rPr>
                <a:t>Cause</a:t>
              </a:r>
            </a:p>
          </p:txBody>
        </p:sp>
        <p:sp>
          <p:nvSpPr>
            <p:cNvPr id="19" name="Oval 18"/>
            <p:cNvSpPr/>
            <p:nvPr/>
          </p:nvSpPr>
          <p:spPr>
            <a:xfrm>
              <a:off x="6476884" y="1870333"/>
              <a:ext cx="227991" cy="227894"/>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endParaRPr lang="en-US" altLang="en-US">
                <a:solidFill>
                  <a:srgbClr val="FFFFFF"/>
                </a:solidFill>
                <a:latin typeface="Trebuchet MS" pitchFamily="34" charset="0"/>
              </a:endParaRPr>
            </a:p>
          </p:txBody>
        </p:sp>
        <p:sp>
          <p:nvSpPr>
            <p:cNvPr id="20" name="Oval 19"/>
            <p:cNvSpPr/>
            <p:nvPr/>
          </p:nvSpPr>
          <p:spPr>
            <a:xfrm>
              <a:off x="6476884" y="2181906"/>
              <a:ext cx="227991" cy="227894"/>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endParaRPr lang="en-US" altLang="en-US">
                <a:solidFill>
                  <a:srgbClr val="FFFFFF"/>
                </a:solidFill>
                <a:latin typeface="Trebuchet MS" pitchFamily="34" charset="0"/>
              </a:endParaRPr>
            </a:p>
          </p:txBody>
        </p:sp>
        <p:sp>
          <p:nvSpPr>
            <p:cNvPr id="21" name="Right Arrow 20"/>
            <p:cNvSpPr/>
            <p:nvPr/>
          </p:nvSpPr>
          <p:spPr>
            <a:xfrm>
              <a:off x="6704875" y="1907721"/>
              <a:ext cx="305641" cy="1531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endParaRPr lang="en-US" altLang="en-US">
                <a:solidFill>
                  <a:srgbClr val="FFFFFF"/>
                </a:solidFill>
                <a:latin typeface="Trebuchet MS" pitchFamily="34" charset="0"/>
              </a:endParaRPr>
            </a:p>
          </p:txBody>
        </p:sp>
        <p:sp>
          <p:nvSpPr>
            <p:cNvPr id="23" name="Right Arrow 22"/>
            <p:cNvSpPr>
              <a:spLocks noChangeArrowheads="1"/>
            </p:cNvSpPr>
            <p:nvPr/>
          </p:nvSpPr>
          <p:spPr bwMode="auto">
            <a:xfrm rot="9171682">
              <a:off x="5477357" y="2530869"/>
              <a:ext cx="1067264" cy="112167"/>
            </a:xfrm>
            <a:prstGeom prst="rightArrow">
              <a:avLst>
                <a:gd name="adj1" fmla="val 50000"/>
                <a:gd name="adj2" fmla="val 236971"/>
              </a:avLst>
            </a:prstGeom>
            <a:solidFill>
              <a:schemeClr val="accent1"/>
            </a:solidFill>
            <a:ln w="25400" algn="ctr">
              <a:solidFill>
                <a:srgbClr val="385D8A"/>
              </a:solidFill>
              <a:miter lim="800000"/>
              <a:headEnd/>
              <a:tailEnd/>
            </a:ln>
          </p:spPr>
          <p:txBody>
            <a:bodyPr rot="10800000"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endParaRPr lang="en-US" altLang="en-US">
                <a:solidFill>
                  <a:srgbClr val="FFFFFF"/>
                </a:solidFill>
                <a:latin typeface="Trebuchet MS" pitchFamily="34" charset="0"/>
              </a:endParaRPr>
            </a:p>
          </p:txBody>
        </p:sp>
        <p:sp>
          <p:nvSpPr>
            <p:cNvPr id="24" name="Right Arrow 23"/>
            <p:cNvSpPr>
              <a:spLocks noChangeArrowheads="1"/>
            </p:cNvSpPr>
            <p:nvPr/>
          </p:nvSpPr>
          <p:spPr bwMode="auto">
            <a:xfrm rot="5400000">
              <a:off x="3389899" y="1561990"/>
              <a:ext cx="229675" cy="151994"/>
            </a:xfrm>
            <a:prstGeom prst="rightArrow">
              <a:avLst>
                <a:gd name="adj1" fmla="val 50000"/>
                <a:gd name="adj2" fmla="val 50000"/>
              </a:avLst>
            </a:prstGeom>
            <a:solidFill>
              <a:schemeClr val="accent1"/>
            </a:solidFill>
            <a:ln w="25400" algn="ctr">
              <a:solidFill>
                <a:srgbClr val="385D8A"/>
              </a:solidFill>
              <a:miter lim="800000"/>
              <a:headEnd/>
              <a:tailEnd/>
            </a:ln>
          </p:spPr>
          <p:txBody>
            <a:bodyPr rot="10800000" vert="eaVert"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endParaRPr lang="en-US" altLang="en-US">
                <a:solidFill>
                  <a:srgbClr val="FFFFFF"/>
                </a:solidFill>
                <a:latin typeface="Trebuchet MS" pitchFamily="34" charset="0"/>
              </a:endParaRPr>
            </a:p>
          </p:txBody>
        </p:sp>
        <p:cxnSp>
          <p:nvCxnSpPr>
            <p:cNvPr id="27" name="Straight Connector 26"/>
            <p:cNvCxnSpPr/>
            <p:nvPr/>
          </p:nvCxnSpPr>
          <p:spPr>
            <a:xfrm>
              <a:off x="6019250" y="1462616"/>
              <a:ext cx="2820153" cy="0"/>
            </a:xfrm>
            <a:prstGeom prst="line">
              <a:avLst/>
            </a:prstGeom>
            <a:ln w="31750">
              <a:solidFill>
                <a:srgbClr val="002060"/>
              </a:solidFill>
            </a:ln>
          </p:spPr>
          <p:style>
            <a:lnRef idx="1">
              <a:schemeClr val="accent1"/>
            </a:lnRef>
            <a:fillRef idx="0">
              <a:schemeClr val="accent1"/>
            </a:fillRef>
            <a:effectRef idx="0">
              <a:schemeClr val="accent1"/>
            </a:effectRef>
            <a:fontRef idx="minor">
              <a:schemeClr val="tx1"/>
            </a:fontRef>
          </p:style>
        </p:cxnSp>
        <p:sp>
          <p:nvSpPr>
            <p:cNvPr id="59411" name="TextBox 28"/>
            <p:cNvSpPr txBox="1">
              <a:spLocks noChangeArrowheads="1"/>
            </p:cNvSpPr>
            <p:nvPr/>
          </p:nvSpPr>
          <p:spPr bwMode="auto">
            <a:xfrm>
              <a:off x="7239000" y="1157288"/>
              <a:ext cx="160020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r>
                <a:rPr lang="en-US" altLang="en-US">
                  <a:latin typeface="Calibri" pitchFamily="34" charset="0"/>
                </a:rPr>
                <a:t>Solution</a:t>
              </a:r>
            </a:p>
          </p:txBody>
        </p:sp>
        <p:sp>
          <p:nvSpPr>
            <p:cNvPr id="30" name="Rounded Rectangle 29"/>
            <p:cNvSpPr/>
            <p:nvPr/>
          </p:nvSpPr>
          <p:spPr>
            <a:xfrm>
              <a:off x="7010516" y="1752825"/>
              <a:ext cx="1828886" cy="83857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endParaRPr lang="en-US" altLang="en-US">
                <a:solidFill>
                  <a:srgbClr val="FFFFFF"/>
                </a:solidFill>
                <a:latin typeface="Trebuchet MS" pitchFamily="34" charset="0"/>
              </a:endParaRPr>
            </a:p>
          </p:txBody>
        </p:sp>
        <p:sp>
          <p:nvSpPr>
            <p:cNvPr id="31" name="Rounded Rectangle 30"/>
            <p:cNvSpPr/>
            <p:nvPr/>
          </p:nvSpPr>
          <p:spPr>
            <a:xfrm>
              <a:off x="1675849" y="2756983"/>
              <a:ext cx="3657774" cy="83857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endParaRPr lang="en-US" altLang="en-US">
                <a:solidFill>
                  <a:srgbClr val="FFFFFF"/>
                </a:solidFill>
                <a:latin typeface="Trebuchet MS" pitchFamily="34" charset="0"/>
              </a:endParaRPr>
            </a:p>
          </p:txBody>
        </p:sp>
        <p:sp>
          <p:nvSpPr>
            <p:cNvPr id="59414" name="TextBox 31"/>
            <p:cNvSpPr txBox="1">
              <a:spLocks noChangeArrowheads="1"/>
            </p:cNvSpPr>
            <p:nvPr/>
          </p:nvSpPr>
          <p:spPr bwMode="auto">
            <a:xfrm>
              <a:off x="228600" y="2757488"/>
              <a:ext cx="1638894" cy="7248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dirty="0">
                  <a:latin typeface="Calibri" pitchFamily="34" charset="0"/>
                </a:rPr>
                <a:t>Why did this occur (2)?</a:t>
              </a:r>
            </a:p>
          </p:txBody>
        </p:sp>
        <p:sp>
          <p:nvSpPr>
            <p:cNvPr id="35" name="Oval 34"/>
            <p:cNvSpPr/>
            <p:nvPr/>
          </p:nvSpPr>
          <p:spPr>
            <a:xfrm>
              <a:off x="6476884" y="2783689"/>
              <a:ext cx="227991" cy="229675"/>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endParaRPr lang="en-US" altLang="en-US">
                <a:solidFill>
                  <a:srgbClr val="FFFFFF"/>
                </a:solidFill>
                <a:latin typeface="Trebuchet MS" pitchFamily="34" charset="0"/>
              </a:endParaRPr>
            </a:p>
          </p:txBody>
        </p:sp>
        <p:sp>
          <p:nvSpPr>
            <p:cNvPr id="36" name="Oval 35"/>
            <p:cNvSpPr/>
            <p:nvPr/>
          </p:nvSpPr>
          <p:spPr>
            <a:xfrm>
              <a:off x="6476884" y="3095263"/>
              <a:ext cx="227991" cy="229674"/>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endParaRPr lang="en-US" altLang="en-US">
                <a:solidFill>
                  <a:srgbClr val="FFFFFF"/>
                </a:solidFill>
                <a:latin typeface="Trebuchet MS" pitchFamily="34" charset="0"/>
              </a:endParaRPr>
            </a:p>
          </p:txBody>
        </p:sp>
        <p:sp>
          <p:nvSpPr>
            <p:cNvPr id="37" name="Right Arrow 36"/>
            <p:cNvSpPr/>
            <p:nvPr/>
          </p:nvSpPr>
          <p:spPr>
            <a:xfrm>
              <a:off x="6704875" y="2822858"/>
              <a:ext cx="305641" cy="1513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endParaRPr lang="en-US" altLang="en-US">
                <a:solidFill>
                  <a:srgbClr val="FFFFFF"/>
                </a:solidFill>
                <a:latin typeface="Trebuchet MS" pitchFamily="34" charset="0"/>
              </a:endParaRPr>
            </a:p>
          </p:txBody>
        </p:sp>
        <p:sp>
          <p:nvSpPr>
            <p:cNvPr id="39" name="Rounded Rectangle 38"/>
            <p:cNvSpPr/>
            <p:nvPr/>
          </p:nvSpPr>
          <p:spPr>
            <a:xfrm>
              <a:off x="7010516" y="2666181"/>
              <a:ext cx="1828886" cy="83857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endParaRPr lang="en-US" altLang="en-US">
                <a:solidFill>
                  <a:srgbClr val="FFFFFF"/>
                </a:solidFill>
                <a:latin typeface="Trebuchet MS" pitchFamily="34" charset="0"/>
              </a:endParaRPr>
            </a:p>
          </p:txBody>
        </p:sp>
        <p:sp>
          <p:nvSpPr>
            <p:cNvPr id="40" name="Rounded Rectangle 39"/>
            <p:cNvSpPr/>
            <p:nvPr/>
          </p:nvSpPr>
          <p:spPr>
            <a:xfrm>
              <a:off x="1675849" y="3672120"/>
              <a:ext cx="3657774" cy="83857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endParaRPr lang="en-US" altLang="en-US">
                <a:solidFill>
                  <a:srgbClr val="FFFFFF"/>
                </a:solidFill>
                <a:latin typeface="Trebuchet MS" pitchFamily="34" charset="0"/>
              </a:endParaRPr>
            </a:p>
          </p:txBody>
        </p:sp>
        <p:sp>
          <p:nvSpPr>
            <p:cNvPr id="59420" name="TextBox 40"/>
            <p:cNvSpPr txBox="1">
              <a:spLocks noChangeArrowheads="1"/>
            </p:cNvSpPr>
            <p:nvPr/>
          </p:nvSpPr>
          <p:spPr bwMode="auto">
            <a:xfrm>
              <a:off x="228600" y="3671888"/>
              <a:ext cx="14478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dirty="0">
                  <a:latin typeface="Calibri" pitchFamily="34" charset="0"/>
                </a:rPr>
                <a:t>Why did this occur (3)?</a:t>
              </a:r>
            </a:p>
          </p:txBody>
        </p:sp>
        <p:sp>
          <p:nvSpPr>
            <p:cNvPr id="44" name="Oval 43"/>
            <p:cNvSpPr/>
            <p:nvPr/>
          </p:nvSpPr>
          <p:spPr>
            <a:xfrm>
              <a:off x="6476884" y="3698825"/>
              <a:ext cx="227991" cy="227894"/>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endParaRPr lang="en-US" altLang="en-US">
                <a:solidFill>
                  <a:srgbClr val="FFFFFF"/>
                </a:solidFill>
                <a:latin typeface="Trebuchet MS" pitchFamily="34" charset="0"/>
              </a:endParaRPr>
            </a:p>
          </p:txBody>
        </p:sp>
        <p:sp>
          <p:nvSpPr>
            <p:cNvPr id="45" name="Oval 44"/>
            <p:cNvSpPr/>
            <p:nvPr/>
          </p:nvSpPr>
          <p:spPr>
            <a:xfrm>
              <a:off x="6476884" y="4010400"/>
              <a:ext cx="227991" cy="227894"/>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endParaRPr lang="en-US" altLang="en-US">
                <a:solidFill>
                  <a:srgbClr val="FFFFFF"/>
                </a:solidFill>
                <a:latin typeface="Trebuchet MS" pitchFamily="34" charset="0"/>
              </a:endParaRPr>
            </a:p>
          </p:txBody>
        </p:sp>
        <p:sp>
          <p:nvSpPr>
            <p:cNvPr id="46" name="Right Arrow 45"/>
            <p:cNvSpPr/>
            <p:nvPr/>
          </p:nvSpPr>
          <p:spPr>
            <a:xfrm>
              <a:off x="6704875" y="3736215"/>
              <a:ext cx="305641" cy="1531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endParaRPr lang="en-US" altLang="en-US">
                <a:solidFill>
                  <a:srgbClr val="FFFFFF"/>
                </a:solidFill>
                <a:latin typeface="Trebuchet MS" pitchFamily="34" charset="0"/>
              </a:endParaRPr>
            </a:p>
          </p:txBody>
        </p:sp>
        <p:sp>
          <p:nvSpPr>
            <p:cNvPr id="48" name="Rounded Rectangle 47"/>
            <p:cNvSpPr/>
            <p:nvPr/>
          </p:nvSpPr>
          <p:spPr>
            <a:xfrm>
              <a:off x="7010516" y="3581318"/>
              <a:ext cx="1828886" cy="83857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endParaRPr lang="en-US" altLang="en-US">
                <a:solidFill>
                  <a:srgbClr val="FFFFFF"/>
                </a:solidFill>
                <a:latin typeface="Trebuchet MS" pitchFamily="34" charset="0"/>
              </a:endParaRPr>
            </a:p>
          </p:txBody>
        </p:sp>
        <p:sp>
          <p:nvSpPr>
            <p:cNvPr id="49" name="Rounded Rectangle 48"/>
            <p:cNvSpPr/>
            <p:nvPr/>
          </p:nvSpPr>
          <p:spPr>
            <a:xfrm>
              <a:off x="1675849" y="4585476"/>
              <a:ext cx="3657774" cy="83857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endParaRPr lang="en-US" altLang="en-US">
                <a:solidFill>
                  <a:srgbClr val="FFFFFF"/>
                </a:solidFill>
                <a:latin typeface="Trebuchet MS" pitchFamily="34" charset="0"/>
              </a:endParaRPr>
            </a:p>
          </p:txBody>
        </p:sp>
        <p:sp>
          <p:nvSpPr>
            <p:cNvPr id="59426" name="TextBox 49"/>
            <p:cNvSpPr txBox="1">
              <a:spLocks noChangeArrowheads="1"/>
            </p:cNvSpPr>
            <p:nvPr/>
          </p:nvSpPr>
          <p:spPr bwMode="auto">
            <a:xfrm>
              <a:off x="228600" y="4586288"/>
              <a:ext cx="14478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a:latin typeface="Calibri" pitchFamily="34" charset="0"/>
                </a:rPr>
                <a:t>Why did this occur (4)?</a:t>
              </a:r>
            </a:p>
          </p:txBody>
        </p:sp>
        <p:sp>
          <p:nvSpPr>
            <p:cNvPr id="53" name="Oval 52"/>
            <p:cNvSpPr/>
            <p:nvPr/>
          </p:nvSpPr>
          <p:spPr>
            <a:xfrm>
              <a:off x="6476884" y="4613962"/>
              <a:ext cx="227991" cy="227894"/>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endParaRPr lang="en-US" altLang="en-US">
                <a:solidFill>
                  <a:srgbClr val="FFFFFF"/>
                </a:solidFill>
                <a:latin typeface="Trebuchet MS" pitchFamily="34" charset="0"/>
              </a:endParaRPr>
            </a:p>
          </p:txBody>
        </p:sp>
        <p:sp>
          <p:nvSpPr>
            <p:cNvPr id="54" name="Oval 53"/>
            <p:cNvSpPr/>
            <p:nvPr/>
          </p:nvSpPr>
          <p:spPr>
            <a:xfrm>
              <a:off x="6476884" y="4923756"/>
              <a:ext cx="227991" cy="229675"/>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endParaRPr lang="en-US" altLang="en-US">
                <a:solidFill>
                  <a:srgbClr val="FFFFFF"/>
                </a:solidFill>
                <a:latin typeface="Trebuchet MS" pitchFamily="34" charset="0"/>
              </a:endParaRPr>
            </a:p>
          </p:txBody>
        </p:sp>
        <p:sp>
          <p:nvSpPr>
            <p:cNvPr id="55" name="Right Arrow 54"/>
            <p:cNvSpPr/>
            <p:nvPr/>
          </p:nvSpPr>
          <p:spPr>
            <a:xfrm>
              <a:off x="6704875" y="4651352"/>
              <a:ext cx="305641" cy="1531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endParaRPr lang="en-US" altLang="en-US">
                <a:solidFill>
                  <a:srgbClr val="FFFFFF"/>
                </a:solidFill>
                <a:latin typeface="Trebuchet MS" pitchFamily="34" charset="0"/>
              </a:endParaRPr>
            </a:p>
          </p:txBody>
        </p:sp>
        <p:sp>
          <p:nvSpPr>
            <p:cNvPr id="57" name="Rounded Rectangle 56"/>
            <p:cNvSpPr/>
            <p:nvPr/>
          </p:nvSpPr>
          <p:spPr>
            <a:xfrm>
              <a:off x="7010516" y="4496455"/>
              <a:ext cx="1828886" cy="83679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endParaRPr lang="en-US" altLang="en-US">
                <a:solidFill>
                  <a:srgbClr val="FFFFFF"/>
                </a:solidFill>
                <a:latin typeface="Trebuchet MS" pitchFamily="34" charset="0"/>
              </a:endParaRPr>
            </a:p>
          </p:txBody>
        </p:sp>
        <p:sp>
          <p:nvSpPr>
            <p:cNvPr id="58" name="Rounded Rectangle 57"/>
            <p:cNvSpPr/>
            <p:nvPr/>
          </p:nvSpPr>
          <p:spPr>
            <a:xfrm>
              <a:off x="1675849" y="5500612"/>
              <a:ext cx="3657774" cy="838579"/>
            </a:xfrm>
            <a:prstGeom prst="roundRect">
              <a:avLst/>
            </a:prstGeom>
            <a:noFill/>
            <a:ln w="539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endParaRPr lang="en-US" altLang="en-US">
                <a:solidFill>
                  <a:srgbClr val="FFFFFF"/>
                </a:solidFill>
                <a:latin typeface="Trebuchet MS" pitchFamily="34" charset="0"/>
              </a:endParaRPr>
            </a:p>
          </p:txBody>
        </p:sp>
        <p:sp>
          <p:nvSpPr>
            <p:cNvPr id="59432" name="TextBox 58"/>
            <p:cNvSpPr txBox="1">
              <a:spLocks noChangeArrowheads="1"/>
            </p:cNvSpPr>
            <p:nvPr/>
          </p:nvSpPr>
          <p:spPr bwMode="auto">
            <a:xfrm>
              <a:off x="228600" y="5500688"/>
              <a:ext cx="1586027" cy="7248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dirty="0">
                  <a:latin typeface="Calibri" pitchFamily="34" charset="0"/>
                </a:rPr>
                <a:t>Why did this occur (5)?</a:t>
              </a:r>
            </a:p>
          </p:txBody>
        </p:sp>
        <p:sp>
          <p:nvSpPr>
            <p:cNvPr id="62" name="Oval 61"/>
            <p:cNvSpPr/>
            <p:nvPr/>
          </p:nvSpPr>
          <p:spPr>
            <a:xfrm>
              <a:off x="6476884" y="5527319"/>
              <a:ext cx="227991" cy="229674"/>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endParaRPr lang="en-US" altLang="en-US">
                <a:solidFill>
                  <a:srgbClr val="FFFFFF"/>
                </a:solidFill>
                <a:latin typeface="Trebuchet MS" pitchFamily="34" charset="0"/>
              </a:endParaRPr>
            </a:p>
          </p:txBody>
        </p:sp>
        <p:sp>
          <p:nvSpPr>
            <p:cNvPr id="63" name="Oval 62"/>
            <p:cNvSpPr/>
            <p:nvPr/>
          </p:nvSpPr>
          <p:spPr>
            <a:xfrm>
              <a:off x="6476884" y="5838893"/>
              <a:ext cx="227991" cy="227894"/>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endParaRPr lang="en-US" altLang="en-US">
                <a:solidFill>
                  <a:srgbClr val="FFFFFF"/>
                </a:solidFill>
                <a:latin typeface="Trebuchet MS" pitchFamily="34" charset="0"/>
              </a:endParaRPr>
            </a:p>
          </p:txBody>
        </p:sp>
        <p:sp>
          <p:nvSpPr>
            <p:cNvPr id="64" name="Right Arrow 63"/>
            <p:cNvSpPr/>
            <p:nvPr/>
          </p:nvSpPr>
          <p:spPr>
            <a:xfrm>
              <a:off x="6704875" y="5566489"/>
              <a:ext cx="305641" cy="1513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endParaRPr lang="en-US" altLang="en-US">
                <a:solidFill>
                  <a:srgbClr val="FFFFFF"/>
                </a:solidFill>
                <a:latin typeface="Trebuchet MS" pitchFamily="34" charset="0"/>
              </a:endParaRPr>
            </a:p>
          </p:txBody>
        </p:sp>
        <p:sp>
          <p:nvSpPr>
            <p:cNvPr id="66" name="Rounded Rectangle 65"/>
            <p:cNvSpPr/>
            <p:nvPr/>
          </p:nvSpPr>
          <p:spPr>
            <a:xfrm>
              <a:off x="7010516" y="5409812"/>
              <a:ext cx="1828886" cy="83857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endParaRPr lang="en-US" altLang="en-US">
                <a:solidFill>
                  <a:srgbClr val="FFFFFF"/>
                </a:solidFill>
                <a:latin typeface="Trebuchet MS" pitchFamily="34" charset="0"/>
              </a:endParaRPr>
            </a:p>
          </p:txBody>
        </p:sp>
        <p:sp>
          <p:nvSpPr>
            <p:cNvPr id="59437" name="TextBox 66"/>
            <p:cNvSpPr txBox="1">
              <a:spLocks noChangeArrowheads="1"/>
            </p:cNvSpPr>
            <p:nvPr/>
          </p:nvSpPr>
          <p:spPr bwMode="auto">
            <a:xfrm>
              <a:off x="2971800" y="6262688"/>
              <a:ext cx="137160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a:latin typeface="Calibri" pitchFamily="34" charset="0"/>
                </a:rPr>
                <a:t>Root Cause</a:t>
              </a:r>
            </a:p>
          </p:txBody>
        </p:sp>
        <p:sp>
          <p:nvSpPr>
            <p:cNvPr id="59438" name="TextBox 16"/>
            <p:cNvSpPr txBox="1">
              <a:spLocks noChangeArrowheads="1"/>
            </p:cNvSpPr>
            <p:nvPr/>
          </p:nvSpPr>
          <p:spPr bwMode="auto">
            <a:xfrm>
              <a:off x="5410200" y="2986088"/>
              <a:ext cx="1074738"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a:latin typeface="Calibri" pitchFamily="34" charset="0"/>
                </a:rPr>
                <a:t>Symptom</a:t>
              </a:r>
            </a:p>
          </p:txBody>
        </p:sp>
        <p:sp>
          <p:nvSpPr>
            <p:cNvPr id="59439" name="TextBox 17"/>
            <p:cNvSpPr txBox="1">
              <a:spLocks noChangeArrowheads="1"/>
            </p:cNvSpPr>
            <p:nvPr/>
          </p:nvSpPr>
          <p:spPr bwMode="auto">
            <a:xfrm>
              <a:off x="5802313" y="2705100"/>
              <a:ext cx="80327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a:latin typeface="Calibri" pitchFamily="34" charset="0"/>
                </a:rPr>
                <a:t>Cause</a:t>
              </a:r>
            </a:p>
          </p:txBody>
        </p:sp>
        <p:sp>
          <p:nvSpPr>
            <p:cNvPr id="59440" name="TextBox 17"/>
            <p:cNvSpPr txBox="1">
              <a:spLocks noChangeArrowheads="1"/>
            </p:cNvSpPr>
            <p:nvPr/>
          </p:nvSpPr>
          <p:spPr bwMode="auto">
            <a:xfrm>
              <a:off x="5802313" y="3619500"/>
              <a:ext cx="80327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a:latin typeface="Calibri" pitchFamily="34" charset="0"/>
                </a:rPr>
                <a:t>Cause</a:t>
              </a:r>
            </a:p>
          </p:txBody>
        </p:sp>
        <p:sp>
          <p:nvSpPr>
            <p:cNvPr id="59441" name="TextBox 16"/>
            <p:cNvSpPr txBox="1">
              <a:spLocks noChangeArrowheads="1"/>
            </p:cNvSpPr>
            <p:nvPr/>
          </p:nvSpPr>
          <p:spPr bwMode="auto">
            <a:xfrm>
              <a:off x="5410200" y="4814888"/>
              <a:ext cx="1074738"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a:latin typeface="Calibri" pitchFamily="34" charset="0"/>
                </a:rPr>
                <a:t>Symptom</a:t>
              </a:r>
            </a:p>
          </p:txBody>
        </p:sp>
        <p:sp>
          <p:nvSpPr>
            <p:cNvPr id="59442" name="TextBox 17"/>
            <p:cNvSpPr txBox="1">
              <a:spLocks noChangeArrowheads="1"/>
            </p:cNvSpPr>
            <p:nvPr/>
          </p:nvSpPr>
          <p:spPr bwMode="auto">
            <a:xfrm>
              <a:off x="5802313" y="4533900"/>
              <a:ext cx="80327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a:latin typeface="Calibri" pitchFamily="34" charset="0"/>
                </a:rPr>
                <a:t>Cause</a:t>
              </a:r>
            </a:p>
          </p:txBody>
        </p:sp>
        <p:sp>
          <p:nvSpPr>
            <p:cNvPr id="59443" name="TextBox 16"/>
            <p:cNvSpPr txBox="1">
              <a:spLocks noChangeArrowheads="1"/>
            </p:cNvSpPr>
            <p:nvPr/>
          </p:nvSpPr>
          <p:spPr bwMode="auto">
            <a:xfrm>
              <a:off x="5410200" y="5729288"/>
              <a:ext cx="1074738"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a:latin typeface="Calibri" pitchFamily="34" charset="0"/>
                </a:rPr>
                <a:t>Symptom</a:t>
              </a:r>
            </a:p>
          </p:txBody>
        </p:sp>
        <p:sp>
          <p:nvSpPr>
            <p:cNvPr id="59444" name="TextBox 17"/>
            <p:cNvSpPr txBox="1">
              <a:spLocks noChangeArrowheads="1"/>
            </p:cNvSpPr>
            <p:nvPr/>
          </p:nvSpPr>
          <p:spPr bwMode="auto">
            <a:xfrm>
              <a:off x="5802313" y="5448300"/>
              <a:ext cx="80327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a:latin typeface="Calibri" pitchFamily="34" charset="0"/>
                </a:rPr>
                <a:t>Cause</a:t>
              </a:r>
            </a:p>
          </p:txBody>
        </p:sp>
        <p:sp>
          <p:nvSpPr>
            <p:cNvPr id="2" name="Right Arrow 22"/>
            <p:cNvSpPr>
              <a:spLocks noChangeArrowheads="1"/>
            </p:cNvSpPr>
            <p:nvPr/>
          </p:nvSpPr>
          <p:spPr bwMode="auto">
            <a:xfrm rot="9171682">
              <a:off x="5485617" y="3469152"/>
              <a:ext cx="1068916" cy="112166"/>
            </a:xfrm>
            <a:prstGeom prst="rightArrow">
              <a:avLst>
                <a:gd name="adj1" fmla="val 50000"/>
                <a:gd name="adj2" fmla="val 236973"/>
              </a:avLst>
            </a:prstGeom>
            <a:solidFill>
              <a:schemeClr val="accent1"/>
            </a:solidFill>
            <a:ln w="25400" algn="ctr">
              <a:solidFill>
                <a:srgbClr val="385D8A"/>
              </a:solidFill>
              <a:miter lim="800000"/>
              <a:headEnd/>
              <a:tailEnd/>
            </a:ln>
          </p:spPr>
          <p:txBody>
            <a:bodyPr rot="10800000"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endParaRPr lang="en-US" altLang="en-US">
                <a:solidFill>
                  <a:srgbClr val="FFFFFF"/>
                </a:solidFill>
                <a:latin typeface="Trebuchet MS" pitchFamily="34" charset="0"/>
              </a:endParaRPr>
            </a:p>
          </p:txBody>
        </p:sp>
        <p:sp>
          <p:nvSpPr>
            <p:cNvPr id="3" name="Right Arrow 22"/>
            <p:cNvSpPr>
              <a:spLocks noChangeArrowheads="1"/>
            </p:cNvSpPr>
            <p:nvPr/>
          </p:nvSpPr>
          <p:spPr bwMode="auto">
            <a:xfrm rot="9171682">
              <a:off x="5462488" y="4343338"/>
              <a:ext cx="1068916" cy="112167"/>
            </a:xfrm>
            <a:prstGeom prst="rightArrow">
              <a:avLst>
                <a:gd name="adj1" fmla="val 50000"/>
                <a:gd name="adj2" fmla="val 236971"/>
              </a:avLst>
            </a:prstGeom>
            <a:solidFill>
              <a:schemeClr val="accent1"/>
            </a:solidFill>
            <a:ln w="25400" algn="ctr">
              <a:solidFill>
                <a:srgbClr val="385D8A"/>
              </a:solidFill>
              <a:miter lim="800000"/>
              <a:headEnd/>
              <a:tailEnd/>
            </a:ln>
          </p:spPr>
          <p:txBody>
            <a:bodyPr rot="10800000"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endParaRPr lang="en-US" altLang="en-US">
                <a:solidFill>
                  <a:srgbClr val="FFFFFF"/>
                </a:solidFill>
                <a:latin typeface="Trebuchet MS" pitchFamily="34" charset="0"/>
              </a:endParaRPr>
            </a:p>
          </p:txBody>
        </p:sp>
        <p:sp>
          <p:nvSpPr>
            <p:cNvPr id="4" name="Right Arrow 22"/>
            <p:cNvSpPr>
              <a:spLocks noChangeArrowheads="1"/>
            </p:cNvSpPr>
            <p:nvPr/>
          </p:nvSpPr>
          <p:spPr bwMode="auto">
            <a:xfrm rot="9171682">
              <a:off x="5470749" y="5274499"/>
              <a:ext cx="1068915" cy="112166"/>
            </a:xfrm>
            <a:prstGeom prst="rightArrow">
              <a:avLst>
                <a:gd name="adj1" fmla="val 50000"/>
                <a:gd name="adj2" fmla="val 236971"/>
              </a:avLst>
            </a:prstGeom>
            <a:solidFill>
              <a:schemeClr val="accent1"/>
            </a:solidFill>
            <a:ln w="25400" algn="ctr">
              <a:solidFill>
                <a:srgbClr val="385D8A"/>
              </a:solidFill>
              <a:miter lim="800000"/>
              <a:headEnd/>
              <a:tailEnd/>
            </a:ln>
          </p:spPr>
          <p:txBody>
            <a:bodyPr rot="10800000"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endParaRPr lang="en-US" altLang="en-US">
                <a:solidFill>
                  <a:srgbClr val="FFFFFF"/>
                </a:solidFill>
                <a:latin typeface="Trebuchet MS" pitchFamily="34" charset="0"/>
              </a:endParaRPr>
            </a:p>
          </p:txBody>
        </p:sp>
      </p:grpSp>
      <p:sp>
        <p:nvSpPr>
          <p:cNvPr id="59397" name="Slide Number Placeholder 5"/>
          <p:cNvSpPr>
            <a:spLocks noGrp="1"/>
          </p:cNvSpPr>
          <p:nvPr>
            <p:ph type="sldNum" sz="quarter" idx="12"/>
          </p:nvPr>
        </p:nvSpPr>
        <p:spPr bwMode="auto">
          <a:xfrm>
            <a:off x="9525" y="6467475"/>
            <a:ext cx="588963" cy="2286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896DC40F-4203-436A-BCA4-69E9897CEA7E}" type="slidenum">
              <a:rPr lang="en-US" altLang="en-US">
                <a:latin typeface="Trebuchet MS" pitchFamily="34" charset="0"/>
              </a:rPr>
              <a:pPr eaLnBrk="1" hangingPunct="1"/>
              <a:t>57</a:t>
            </a:fld>
            <a:endParaRPr lang="en-US" altLang="en-US" dirty="0">
              <a:latin typeface="Trebuchet MS" pitchFamily="34"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5"/>
          <p:cNvSpPr>
            <a:spLocks noGrp="1"/>
          </p:cNvSpPr>
          <p:nvPr>
            <p:ph type="sldNum" sz="quarter" idx="12"/>
          </p:nvPr>
        </p:nvSpPr>
        <p:spPr bwMode="auto">
          <a:xfrm>
            <a:off x="-149499" y="6467475"/>
            <a:ext cx="588963" cy="2286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EEA1790C-100D-481E-BDFE-856C76E28295}" type="slidenum">
              <a:rPr lang="en-US" altLang="en-US">
                <a:latin typeface="Trebuchet MS" pitchFamily="34" charset="0"/>
              </a:rPr>
              <a:pPr eaLnBrk="1" hangingPunct="1"/>
              <a:t>58</a:t>
            </a:fld>
            <a:endParaRPr lang="en-US" altLang="en-US" dirty="0">
              <a:latin typeface="Trebuchet MS" pitchFamily="34" charset="0"/>
            </a:endParaRPr>
          </a:p>
        </p:txBody>
      </p:sp>
      <p:sp>
        <p:nvSpPr>
          <p:cNvPr id="61443" name="Rectangle 4"/>
          <p:cNvSpPr>
            <a:spLocks noChangeArrowheads="1"/>
          </p:cNvSpPr>
          <p:nvPr/>
        </p:nvSpPr>
        <p:spPr bwMode="auto">
          <a:xfrm>
            <a:off x="106363" y="814388"/>
            <a:ext cx="8669337" cy="213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spcBef>
                <a:spcPct val="20000"/>
              </a:spcBef>
              <a:buFont typeface="Arial" pitchFamily="34" charset="0"/>
              <a:buChar char="•"/>
            </a:pPr>
            <a:endParaRPr lang="en-US" altLang="en-US" sz="2800"/>
          </a:p>
          <a:p>
            <a:pPr eaLnBrk="1" hangingPunct="1">
              <a:spcBef>
                <a:spcPct val="20000"/>
              </a:spcBef>
              <a:buFont typeface="Arial" pitchFamily="34" charset="0"/>
              <a:buChar char="•"/>
            </a:pPr>
            <a:r>
              <a:rPr lang="en-US" altLang="en-US" sz="2800"/>
              <a:t>More often than not, the true root cause will come down to a cultural or process deficiency</a:t>
            </a:r>
          </a:p>
          <a:p>
            <a:pPr eaLnBrk="1" hangingPunct="1">
              <a:spcBef>
                <a:spcPct val="20000"/>
              </a:spcBef>
              <a:buFont typeface="Arial" pitchFamily="34" charset="0"/>
              <a:buChar char="•"/>
            </a:pPr>
            <a:r>
              <a:rPr lang="en-US" altLang="en-US" sz="2800"/>
              <a:t>You “can” stop after almost each why, but “should” you? Will you really solve the problem?</a:t>
            </a:r>
          </a:p>
          <a:p>
            <a:pPr eaLnBrk="1" hangingPunct="1">
              <a:spcBef>
                <a:spcPct val="20000"/>
              </a:spcBef>
              <a:buFont typeface="Arial" pitchFamily="34" charset="0"/>
              <a:buChar char="•"/>
            </a:pPr>
            <a:r>
              <a:rPr lang="en-US" altLang="en-US" sz="2800"/>
              <a:t>Be careful not to use a detection failure as a step. Not detecting something does not </a:t>
            </a:r>
            <a:r>
              <a:rPr lang="en-US" altLang="en-US" sz="2800" u="sng"/>
              <a:t>cause </a:t>
            </a:r>
            <a:r>
              <a:rPr lang="en-US" altLang="en-US" sz="2800"/>
              <a:t>the failure!</a:t>
            </a:r>
          </a:p>
          <a:p>
            <a:pPr eaLnBrk="1" hangingPunct="1">
              <a:spcBef>
                <a:spcPct val="20000"/>
              </a:spcBef>
              <a:buFont typeface="Arial" pitchFamily="34" charset="0"/>
              <a:buChar char="•"/>
            </a:pPr>
            <a:r>
              <a:rPr lang="en-US" altLang="en-US" sz="2800"/>
              <a:t>5Y can be tricky to use at first, it is often not as simple as it seems. Follow the guidelines and you will find success!</a:t>
            </a:r>
          </a:p>
        </p:txBody>
      </p:sp>
      <p:sp>
        <p:nvSpPr>
          <p:cNvPr id="61444" name="TextBox 1"/>
          <p:cNvSpPr txBox="1">
            <a:spLocks noChangeArrowheads="1"/>
          </p:cNvSpPr>
          <p:nvPr/>
        </p:nvSpPr>
        <p:spPr bwMode="auto">
          <a:xfrm>
            <a:off x="125413" y="109538"/>
            <a:ext cx="7478712"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4000" b="1">
                <a:cs typeface="Arial" pitchFamily="34" charset="0"/>
              </a:rPr>
              <a:t>Reminders</a:t>
            </a:r>
          </a:p>
        </p:txBody>
      </p:sp>
    </p:spTree>
  </p:cSld>
  <p:clrMapOvr>
    <a:masterClrMapping/>
  </p:clrMapOvr>
  <p:transition spd="slow"/>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Box 1"/>
          <p:cNvSpPr txBox="1">
            <a:spLocks noChangeArrowheads="1"/>
          </p:cNvSpPr>
          <p:nvPr/>
        </p:nvSpPr>
        <p:spPr bwMode="auto">
          <a:xfrm>
            <a:off x="125413" y="109538"/>
            <a:ext cx="7478712"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4000" b="1">
                <a:cs typeface="Arial" pitchFamily="34" charset="0"/>
              </a:rPr>
              <a:t>Error Proofing</a:t>
            </a:r>
          </a:p>
        </p:txBody>
      </p:sp>
      <p:sp>
        <p:nvSpPr>
          <p:cNvPr id="58371" name="Rectangle 28"/>
          <p:cNvSpPr>
            <a:spLocks noChangeArrowheads="1"/>
          </p:cNvSpPr>
          <p:nvPr/>
        </p:nvSpPr>
        <p:spPr bwMode="auto">
          <a:xfrm>
            <a:off x="236538" y="1165225"/>
            <a:ext cx="7519987" cy="1816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buFont typeface="Wingdings" pitchFamily="2" charset="2"/>
              <a:buNone/>
            </a:pPr>
            <a:r>
              <a:rPr lang="en-US" altLang="en-US" sz="2800"/>
              <a:t>Sharing Our Experiences:</a:t>
            </a:r>
          </a:p>
          <a:p>
            <a:pPr eaLnBrk="1" hangingPunct="1">
              <a:buFont typeface="Wingdings" pitchFamily="2" charset="2"/>
              <a:buNone/>
            </a:pPr>
            <a:endParaRPr lang="en-US" altLang="en-US" sz="2800"/>
          </a:p>
          <a:p>
            <a:pPr eaLnBrk="1" hangingPunct="1">
              <a:buFont typeface="Wingdings" pitchFamily="2" charset="2"/>
              <a:buNone/>
            </a:pPr>
            <a:r>
              <a:rPr lang="en-US" altLang="en-US" sz="2800"/>
              <a:t>What error proofing have you seen work, or not work! Share the good, bad and ugly!</a:t>
            </a:r>
          </a:p>
        </p:txBody>
      </p:sp>
      <p:sp>
        <p:nvSpPr>
          <p:cNvPr id="58372" name="Slide Number Placeholder 3"/>
          <p:cNvSpPr>
            <a:spLocks noGrp="1"/>
          </p:cNvSpPr>
          <p:nvPr>
            <p:ph type="sldNum" sz="quarter" idx="12"/>
          </p:nvPr>
        </p:nvSpPr>
        <p:spPr bwMode="auto">
          <a:xfrm>
            <a:off x="0" y="6510338"/>
            <a:ext cx="588963" cy="2286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fld id="{EF2FDC1F-891D-4CAE-AF11-04F867420E96}" type="slidenum">
              <a:rPr lang="en-US" altLang="en-US" b="1"/>
              <a:pPr algn="ctr" eaLnBrk="1" hangingPunct="1"/>
              <a:t>59</a:t>
            </a:fld>
            <a:endParaRPr lang="en-US" altLang="en-US" b="1"/>
          </a:p>
        </p:txBody>
      </p:sp>
    </p:spTree>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6" name="TextBox 1"/>
          <p:cNvSpPr txBox="1">
            <a:spLocks noChangeArrowheads="1"/>
          </p:cNvSpPr>
          <p:nvPr/>
        </p:nvSpPr>
        <p:spPr bwMode="auto">
          <a:xfrm>
            <a:off x="125413" y="109538"/>
            <a:ext cx="9018587" cy="692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3900" b="1" dirty="0" smtClean="0">
                <a:cs typeface="Arial" pitchFamily="34" charset="0"/>
              </a:rPr>
              <a:t>History of Lean</a:t>
            </a:r>
            <a:endParaRPr lang="en-US" altLang="en-US" sz="3900" b="1" dirty="0">
              <a:cs typeface="Arial" pitchFamily="34" charset="0"/>
            </a:endParaRPr>
          </a:p>
        </p:txBody>
      </p:sp>
      <p:sp>
        <p:nvSpPr>
          <p:cNvPr id="20487" name="Slide Number Placeholder 3"/>
          <p:cNvSpPr>
            <a:spLocks noGrp="1"/>
          </p:cNvSpPr>
          <p:nvPr>
            <p:ph type="sldNum" sz="quarter" idx="12"/>
          </p:nvPr>
        </p:nvSpPr>
        <p:spPr bwMode="auto">
          <a:xfrm>
            <a:off x="0" y="6510338"/>
            <a:ext cx="588963" cy="2286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fld id="{A49CC4A3-A6A6-4F80-B1F3-D607B76EA37F}" type="slidenum">
              <a:rPr lang="en-US" altLang="en-US" b="1"/>
              <a:pPr algn="ctr" eaLnBrk="1" hangingPunct="1"/>
              <a:t>6</a:t>
            </a:fld>
            <a:endParaRPr lang="en-US" altLang="en-US" b="1"/>
          </a:p>
        </p:txBody>
      </p:sp>
      <p:sp>
        <p:nvSpPr>
          <p:cNvPr id="7" name="Rectangle 3"/>
          <p:cNvSpPr txBox="1">
            <a:spLocks noChangeArrowheads="1"/>
          </p:cNvSpPr>
          <p:nvPr/>
        </p:nvSpPr>
        <p:spPr>
          <a:xfrm>
            <a:off x="135468" y="990590"/>
            <a:ext cx="4072465" cy="1216025"/>
          </a:xfrm>
          <a:prstGeom prst="rect">
            <a:avLst/>
          </a:prstGeom>
        </p:spPr>
        <p:txBody>
          <a:bodyPr/>
          <a:lstStyle>
            <a:lvl1pPr defTabSz="457200" eaLnBrk="0" hangingPunct="0">
              <a:defRPr>
                <a:solidFill>
                  <a:schemeClr val="tx1"/>
                </a:solidFill>
                <a:latin typeface="Arial" pitchFamily="34" charset="0"/>
                <a:ea typeface="MS PGothic" pitchFamily="34" charset="-128"/>
              </a:defRPr>
            </a:lvl1pPr>
            <a:lvl2pPr marL="742950" indent="-285750" defTabSz="457200" eaLnBrk="0" hangingPunct="0">
              <a:defRPr>
                <a:solidFill>
                  <a:schemeClr val="tx1"/>
                </a:solidFill>
                <a:latin typeface="Arial" pitchFamily="34" charset="0"/>
                <a:ea typeface="MS PGothic" pitchFamily="34" charset="-128"/>
              </a:defRPr>
            </a:lvl2pPr>
            <a:lvl3pPr marL="1143000" indent="-228600" defTabSz="457200" eaLnBrk="0" hangingPunct="0">
              <a:defRPr>
                <a:solidFill>
                  <a:schemeClr val="tx1"/>
                </a:solidFill>
                <a:latin typeface="Arial" pitchFamily="34" charset="0"/>
                <a:ea typeface="MS PGothic" pitchFamily="34" charset="-128"/>
              </a:defRPr>
            </a:lvl3pPr>
            <a:lvl4pPr marL="1600200" indent="-228600" defTabSz="457200" eaLnBrk="0" hangingPunct="0">
              <a:defRPr>
                <a:solidFill>
                  <a:schemeClr val="tx1"/>
                </a:solidFill>
                <a:latin typeface="Arial" pitchFamily="34" charset="0"/>
                <a:ea typeface="MS PGothic" pitchFamily="34" charset="-128"/>
              </a:defRPr>
            </a:lvl4pPr>
            <a:lvl5pPr marL="2057400" indent="-228600" defTabSz="4572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2800" dirty="0" smtClean="0">
                <a:solidFill>
                  <a:schemeClr val="tx2"/>
                </a:solidFill>
              </a:rPr>
              <a:t>114 years ago you want to buy a car. What is the production system?</a:t>
            </a:r>
          </a:p>
          <a:p>
            <a:pPr eaLnBrk="1" hangingPunct="1"/>
            <a:endParaRPr lang="en-US" altLang="en-US" sz="2800" dirty="0" smtClean="0">
              <a:solidFill>
                <a:schemeClr val="tx2"/>
              </a:solidFill>
            </a:endParaRPr>
          </a:p>
          <a:p>
            <a:pPr eaLnBrk="1" hangingPunct="1"/>
            <a:r>
              <a:rPr lang="en-US" altLang="en-US" sz="2800" dirty="0" smtClean="0">
                <a:solidFill>
                  <a:schemeClr val="tx2"/>
                </a:solidFill>
              </a:rPr>
              <a:t>Pros?</a:t>
            </a:r>
          </a:p>
          <a:p>
            <a:pPr eaLnBrk="1" hangingPunct="1"/>
            <a:r>
              <a:rPr lang="en-US" altLang="en-US" sz="2800" dirty="0" smtClean="0">
                <a:solidFill>
                  <a:schemeClr val="tx2"/>
                </a:solidFill>
              </a:rPr>
              <a:t>Cons?</a:t>
            </a:r>
          </a:p>
          <a:p>
            <a:pPr eaLnBrk="1" hangingPunct="1"/>
            <a:endParaRPr lang="en-US" altLang="ko-KR" sz="2800" dirty="0">
              <a:solidFill>
                <a:schemeClr val="tx2"/>
              </a:solidFill>
              <a:ea typeface="Gulim" pitchFamily="34" charset="-127"/>
            </a:endParaRPr>
          </a:p>
        </p:txBody>
      </p:sp>
      <p:sp>
        <p:nvSpPr>
          <p:cNvPr id="8" name="Rectangle 3"/>
          <p:cNvSpPr txBox="1">
            <a:spLocks noChangeArrowheads="1"/>
          </p:cNvSpPr>
          <p:nvPr/>
        </p:nvSpPr>
        <p:spPr>
          <a:xfrm>
            <a:off x="4893740" y="973650"/>
            <a:ext cx="4072465" cy="1216025"/>
          </a:xfrm>
          <a:prstGeom prst="rect">
            <a:avLst/>
          </a:prstGeom>
        </p:spPr>
        <p:txBody>
          <a:bodyPr/>
          <a:lstStyle>
            <a:lvl1pPr defTabSz="457200" eaLnBrk="0" hangingPunct="0">
              <a:defRPr>
                <a:solidFill>
                  <a:schemeClr val="tx1"/>
                </a:solidFill>
                <a:latin typeface="Arial" pitchFamily="34" charset="0"/>
                <a:ea typeface="MS PGothic" pitchFamily="34" charset="-128"/>
              </a:defRPr>
            </a:lvl1pPr>
            <a:lvl2pPr marL="742950" indent="-285750" defTabSz="457200" eaLnBrk="0" hangingPunct="0">
              <a:defRPr>
                <a:solidFill>
                  <a:schemeClr val="tx1"/>
                </a:solidFill>
                <a:latin typeface="Arial" pitchFamily="34" charset="0"/>
                <a:ea typeface="MS PGothic" pitchFamily="34" charset="-128"/>
              </a:defRPr>
            </a:lvl2pPr>
            <a:lvl3pPr marL="1143000" indent="-228600" defTabSz="457200" eaLnBrk="0" hangingPunct="0">
              <a:defRPr>
                <a:solidFill>
                  <a:schemeClr val="tx1"/>
                </a:solidFill>
                <a:latin typeface="Arial" pitchFamily="34" charset="0"/>
                <a:ea typeface="MS PGothic" pitchFamily="34" charset="-128"/>
              </a:defRPr>
            </a:lvl3pPr>
            <a:lvl4pPr marL="1600200" indent="-228600" defTabSz="457200" eaLnBrk="0" hangingPunct="0">
              <a:defRPr>
                <a:solidFill>
                  <a:schemeClr val="tx1"/>
                </a:solidFill>
                <a:latin typeface="Arial" pitchFamily="34" charset="0"/>
                <a:ea typeface="MS PGothic" pitchFamily="34" charset="-128"/>
              </a:defRPr>
            </a:lvl4pPr>
            <a:lvl5pPr marL="2057400" indent="-228600" defTabSz="4572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2800" dirty="0" smtClean="0">
                <a:solidFill>
                  <a:srgbClr val="7030A0"/>
                </a:solidFill>
              </a:rPr>
              <a:t>Enter Henry Ford. What was the system he made popular?</a:t>
            </a:r>
          </a:p>
          <a:p>
            <a:pPr eaLnBrk="1" hangingPunct="1"/>
            <a:endParaRPr lang="en-US" altLang="en-US" sz="2800" dirty="0" smtClean="0">
              <a:solidFill>
                <a:srgbClr val="7030A0"/>
              </a:solidFill>
            </a:endParaRPr>
          </a:p>
          <a:p>
            <a:pPr eaLnBrk="1" hangingPunct="1"/>
            <a:r>
              <a:rPr lang="en-US" altLang="en-US" sz="2800" dirty="0" smtClean="0">
                <a:solidFill>
                  <a:srgbClr val="7030A0"/>
                </a:solidFill>
              </a:rPr>
              <a:t>Pros?</a:t>
            </a:r>
          </a:p>
          <a:p>
            <a:pPr eaLnBrk="1" hangingPunct="1"/>
            <a:r>
              <a:rPr lang="en-US" altLang="en-US" sz="2800" dirty="0" smtClean="0">
                <a:solidFill>
                  <a:srgbClr val="7030A0"/>
                </a:solidFill>
              </a:rPr>
              <a:t>Cons?</a:t>
            </a:r>
          </a:p>
          <a:p>
            <a:pPr eaLnBrk="1" hangingPunct="1"/>
            <a:endParaRPr lang="en-US" altLang="ko-KR" sz="2800" dirty="0">
              <a:solidFill>
                <a:schemeClr val="tx2"/>
              </a:solidFill>
              <a:ea typeface="Gulim" pitchFamily="34" charset="-127"/>
            </a:endParaRPr>
          </a:p>
        </p:txBody>
      </p:sp>
    </p:spTree>
  </p:cSld>
  <p:clrMapOvr>
    <a:masterClrMapping/>
  </p:clrMapOvr>
  <p:transition>
    <p:random/>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0663" y="4319588"/>
            <a:ext cx="7861300" cy="473075"/>
          </a:xfrm>
          <a:prstGeom prst="rect">
            <a:avLst/>
          </a:prstGeom>
          <a:solidFill>
            <a:srgbClr val="66CCFF"/>
          </a:solidFill>
        </p:spPr>
        <p:style>
          <a:lnRef idx="1">
            <a:schemeClr val="accent1"/>
          </a:lnRef>
          <a:fillRef idx="3">
            <a:schemeClr val="accent1"/>
          </a:fillRef>
          <a:effectRef idx="2">
            <a:schemeClr val="accent1"/>
          </a:effectRef>
          <a:fontRef idx="minor">
            <a:schemeClr val="lt1"/>
          </a:fontRef>
        </p:style>
        <p:txBody>
          <a:bodyPr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endParaRPr lang="en-US" altLang="en-US">
              <a:solidFill>
                <a:srgbClr val="FFFFFF"/>
              </a:solidFill>
            </a:endParaRPr>
          </a:p>
        </p:txBody>
      </p:sp>
      <p:sp>
        <p:nvSpPr>
          <p:cNvPr id="62467" name="TextBox 1"/>
          <p:cNvSpPr txBox="1">
            <a:spLocks noChangeArrowheads="1"/>
          </p:cNvSpPr>
          <p:nvPr/>
        </p:nvSpPr>
        <p:spPr bwMode="auto">
          <a:xfrm>
            <a:off x="125413" y="109538"/>
            <a:ext cx="7478712"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4000" b="1">
                <a:cs typeface="Arial" pitchFamily="34" charset="0"/>
              </a:rPr>
              <a:t>Agenda</a:t>
            </a:r>
          </a:p>
        </p:txBody>
      </p:sp>
      <p:sp>
        <p:nvSpPr>
          <p:cNvPr id="62468" name="TextBox 8"/>
          <p:cNvSpPr txBox="1">
            <a:spLocks noChangeArrowheads="1"/>
          </p:cNvSpPr>
          <p:nvPr/>
        </p:nvSpPr>
        <p:spPr bwMode="auto">
          <a:xfrm>
            <a:off x="282575" y="1333500"/>
            <a:ext cx="8010525" cy="44012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buFont typeface="Wingdings" pitchFamily="2" charset="2"/>
              <a:buChar char="v"/>
            </a:pPr>
            <a:r>
              <a:rPr lang="en-US" altLang="en-US" sz="2800" dirty="0"/>
              <a:t>Welcome and Introductions</a:t>
            </a:r>
          </a:p>
          <a:p>
            <a:pPr eaLnBrk="1" hangingPunct="1">
              <a:buFont typeface="Wingdings" pitchFamily="2" charset="2"/>
              <a:buChar char="v"/>
            </a:pPr>
            <a:r>
              <a:rPr lang="en-US" altLang="en-US" sz="2800" dirty="0"/>
              <a:t>MLC Overview</a:t>
            </a:r>
          </a:p>
          <a:p>
            <a:pPr eaLnBrk="1" hangingPunct="1">
              <a:buFont typeface="Wingdings" pitchFamily="2" charset="2"/>
              <a:buChar char="v"/>
            </a:pPr>
            <a:r>
              <a:rPr lang="en-US" altLang="en-US" sz="2800" dirty="0"/>
              <a:t>The History Of Lean</a:t>
            </a:r>
          </a:p>
          <a:p>
            <a:pPr eaLnBrk="1" hangingPunct="1">
              <a:buFont typeface="Wingdings" pitchFamily="2" charset="2"/>
              <a:buChar char="v"/>
            </a:pPr>
            <a:r>
              <a:rPr lang="en-US" altLang="en-US" sz="2800" dirty="0"/>
              <a:t>What Is Lean and how it differs</a:t>
            </a:r>
          </a:p>
          <a:p>
            <a:pPr eaLnBrk="1" hangingPunct="1">
              <a:buFont typeface="Wingdings" pitchFamily="2" charset="2"/>
              <a:buChar char="v"/>
            </a:pPr>
            <a:r>
              <a:rPr lang="en-US" altLang="en-US" sz="2800" dirty="0" smtClean="0"/>
              <a:t>The </a:t>
            </a:r>
            <a:r>
              <a:rPr lang="en-US" altLang="en-US" sz="2800" dirty="0"/>
              <a:t>8 Wastes</a:t>
            </a:r>
          </a:p>
          <a:p>
            <a:pPr eaLnBrk="1" hangingPunct="1">
              <a:buFont typeface="Wingdings" pitchFamily="2" charset="2"/>
              <a:buChar char="v"/>
            </a:pPr>
            <a:r>
              <a:rPr lang="en-US" altLang="en-US" sz="2800" dirty="0"/>
              <a:t>Standard Work Exercise</a:t>
            </a:r>
          </a:p>
          <a:p>
            <a:pPr eaLnBrk="1" hangingPunct="1">
              <a:buFont typeface="Wingdings" pitchFamily="2" charset="2"/>
              <a:buChar char="v"/>
            </a:pPr>
            <a:r>
              <a:rPr lang="en-US" altLang="en-US" sz="2800" dirty="0"/>
              <a:t>Error Proofing</a:t>
            </a:r>
          </a:p>
          <a:p>
            <a:pPr eaLnBrk="1" hangingPunct="1">
              <a:buFont typeface="Wingdings" pitchFamily="2" charset="2"/>
              <a:buChar char="v"/>
            </a:pPr>
            <a:r>
              <a:rPr lang="en-US" altLang="en-US" sz="2800" dirty="0"/>
              <a:t>5S</a:t>
            </a:r>
          </a:p>
          <a:p>
            <a:pPr eaLnBrk="1" hangingPunct="1">
              <a:buFont typeface="Wingdings" pitchFamily="2" charset="2"/>
              <a:buChar char="v"/>
            </a:pPr>
            <a:r>
              <a:rPr lang="en-US" altLang="en-US" sz="2800" dirty="0"/>
              <a:t>Sustaining and Maintaining the Concepts</a:t>
            </a:r>
          </a:p>
          <a:p>
            <a:pPr eaLnBrk="1" hangingPunct="1">
              <a:buFont typeface="Wingdings" pitchFamily="2" charset="2"/>
              <a:buChar char="v"/>
            </a:pPr>
            <a:r>
              <a:rPr lang="en-US" altLang="en-US" sz="2800" dirty="0"/>
              <a:t>What will you do Monday</a:t>
            </a:r>
            <a:r>
              <a:rPr lang="en-US" altLang="en-US" sz="2800" dirty="0" smtClean="0"/>
              <a:t>?</a:t>
            </a:r>
            <a:endParaRPr lang="en-US" altLang="en-US" sz="2800" dirty="0"/>
          </a:p>
        </p:txBody>
      </p:sp>
      <p:sp>
        <p:nvSpPr>
          <p:cNvPr id="62469" name="Slide Number Placeholder 3"/>
          <p:cNvSpPr>
            <a:spLocks noGrp="1"/>
          </p:cNvSpPr>
          <p:nvPr>
            <p:ph type="sldNum" sz="quarter" idx="12"/>
          </p:nvPr>
        </p:nvSpPr>
        <p:spPr bwMode="auto">
          <a:xfrm>
            <a:off x="0" y="6510338"/>
            <a:ext cx="588963" cy="2286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fld id="{385791D0-38F0-4EFA-9DD7-C2DFFB87D5DE}" type="slidenum">
              <a:rPr lang="en-US" altLang="en-US" b="1"/>
              <a:pPr algn="ctr" eaLnBrk="1" hangingPunct="1"/>
              <a:t>60</a:t>
            </a:fld>
            <a:endParaRPr lang="en-US" altLang="en-US" b="1"/>
          </a:p>
        </p:txBody>
      </p:sp>
    </p:spTree>
  </p:cSld>
  <p:clrMapOvr>
    <a:masterClrMapping/>
  </p:clrMapOvr>
  <p:transition>
    <p:random/>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4"/>
          <p:cNvSpPr>
            <a:spLocks noChangeArrowheads="1"/>
          </p:cNvSpPr>
          <p:nvPr/>
        </p:nvSpPr>
        <p:spPr bwMode="auto">
          <a:xfrm>
            <a:off x="1143000" y="1371600"/>
            <a:ext cx="7086600" cy="4483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spcBef>
                <a:spcPct val="20000"/>
              </a:spcBef>
            </a:pPr>
            <a:r>
              <a:rPr lang="en-US" altLang="en-US" sz="2800" u="sng">
                <a:cs typeface="Arial" pitchFamily="34" charset="0"/>
              </a:rPr>
              <a:t>Japanese </a:t>
            </a:r>
            <a:r>
              <a:rPr lang="en-US" altLang="en-US" sz="2800" i="1" u="sng">
                <a:cs typeface="Arial" pitchFamily="34" charset="0"/>
              </a:rPr>
              <a:t>S</a:t>
            </a:r>
            <a:r>
              <a:rPr lang="en-US" altLang="en-US" sz="2800">
                <a:cs typeface="Arial" pitchFamily="34" charset="0"/>
              </a:rPr>
              <a:t>	 	</a:t>
            </a:r>
            <a:r>
              <a:rPr lang="en-US" altLang="en-US" sz="2800" u="sng">
                <a:cs typeface="Arial" pitchFamily="34" charset="0"/>
              </a:rPr>
              <a:t>English </a:t>
            </a:r>
            <a:r>
              <a:rPr lang="en-US" altLang="en-US" sz="2800" i="1" u="sng">
                <a:cs typeface="Arial" pitchFamily="34" charset="0"/>
              </a:rPr>
              <a:t>S</a:t>
            </a:r>
          </a:p>
          <a:p>
            <a:pPr eaLnBrk="1" hangingPunct="1">
              <a:spcBef>
                <a:spcPct val="20000"/>
              </a:spcBef>
            </a:pPr>
            <a:r>
              <a:rPr lang="en-US" altLang="en-US" sz="2800" i="1">
                <a:cs typeface="Arial" pitchFamily="34" charset="0"/>
              </a:rPr>
              <a:t>		</a:t>
            </a:r>
            <a:endParaRPr lang="en-US" altLang="en-US" sz="2800">
              <a:cs typeface="Arial" pitchFamily="34" charset="0"/>
            </a:endParaRPr>
          </a:p>
          <a:p>
            <a:pPr eaLnBrk="1" hangingPunct="1">
              <a:spcBef>
                <a:spcPct val="20000"/>
              </a:spcBef>
            </a:pPr>
            <a:r>
              <a:rPr lang="en-US" altLang="en-US" sz="2800">
                <a:cs typeface="Arial" pitchFamily="34" charset="0"/>
              </a:rPr>
              <a:t>1. Seiri	 	</a:t>
            </a:r>
            <a:r>
              <a:rPr lang="en-US" altLang="en-US" sz="2800" b="1">
                <a:cs typeface="Arial" pitchFamily="34" charset="0"/>
              </a:rPr>
              <a:t>Sort</a:t>
            </a:r>
            <a:r>
              <a:rPr lang="en-US" altLang="en-US" sz="2800">
                <a:cs typeface="Arial" pitchFamily="34" charset="0"/>
              </a:rPr>
              <a:t> 			</a:t>
            </a:r>
          </a:p>
          <a:p>
            <a:pPr eaLnBrk="1" hangingPunct="1">
              <a:spcBef>
                <a:spcPct val="20000"/>
              </a:spcBef>
            </a:pPr>
            <a:r>
              <a:rPr lang="en-US" altLang="en-US" sz="2800">
                <a:cs typeface="Arial" pitchFamily="34" charset="0"/>
              </a:rPr>
              <a:t>2. Seiton	 	</a:t>
            </a:r>
            <a:r>
              <a:rPr lang="en-US" altLang="en-US" sz="2800" b="1">
                <a:cs typeface="Arial" pitchFamily="34" charset="0"/>
              </a:rPr>
              <a:t>Straighten/Store</a:t>
            </a:r>
            <a:r>
              <a:rPr lang="en-US" altLang="en-US" sz="2800">
                <a:cs typeface="Arial" pitchFamily="34" charset="0"/>
              </a:rPr>
              <a:t> 	</a:t>
            </a:r>
          </a:p>
          <a:p>
            <a:pPr eaLnBrk="1" hangingPunct="1">
              <a:spcBef>
                <a:spcPct val="20000"/>
              </a:spcBef>
            </a:pPr>
            <a:r>
              <a:rPr lang="en-US" altLang="en-US" sz="2800">
                <a:cs typeface="Arial" pitchFamily="34" charset="0"/>
              </a:rPr>
              <a:t>3. Seiso	 	</a:t>
            </a:r>
            <a:r>
              <a:rPr lang="en-US" altLang="en-US" sz="2800" b="1">
                <a:cs typeface="Arial" pitchFamily="34" charset="0"/>
              </a:rPr>
              <a:t>Shine</a:t>
            </a:r>
            <a:r>
              <a:rPr lang="en-US" altLang="en-US" sz="2800">
                <a:cs typeface="Arial" pitchFamily="34" charset="0"/>
              </a:rPr>
              <a:t>					</a:t>
            </a:r>
          </a:p>
          <a:p>
            <a:pPr eaLnBrk="1" hangingPunct="1">
              <a:spcBef>
                <a:spcPct val="20000"/>
              </a:spcBef>
            </a:pPr>
            <a:r>
              <a:rPr lang="en-US" altLang="en-US" sz="2800">
                <a:cs typeface="Arial" pitchFamily="34" charset="0"/>
              </a:rPr>
              <a:t>4. Seiketsu	 	</a:t>
            </a:r>
            <a:r>
              <a:rPr lang="en-US" altLang="en-US" sz="2800" b="1">
                <a:cs typeface="Arial" pitchFamily="34" charset="0"/>
              </a:rPr>
              <a:t>Standardize</a:t>
            </a:r>
            <a:r>
              <a:rPr lang="en-US" altLang="en-US" sz="2800">
                <a:cs typeface="Arial" pitchFamily="34" charset="0"/>
              </a:rPr>
              <a:t> 	</a:t>
            </a:r>
          </a:p>
          <a:p>
            <a:pPr eaLnBrk="1" hangingPunct="1">
              <a:spcBef>
                <a:spcPct val="20000"/>
              </a:spcBef>
            </a:pPr>
            <a:r>
              <a:rPr lang="en-US" altLang="en-US" sz="2800">
                <a:cs typeface="Arial" pitchFamily="34" charset="0"/>
              </a:rPr>
              <a:t>5. Shitsuke	 	</a:t>
            </a:r>
            <a:r>
              <a:rPr lang="en-US" altLang="en-US" sz="2800" b="1">
                <a:cs typeface="Arial" pitchFamily="34" charset="0"/>
              </a:rPr>
              <a:t>Sustain/Self-Discipline</a:t>
            </a:r>
            <a:r>
              <a:rPr lang="en-US" altLang="en-US" sz="2800">
                <a:cs typeface="Arial" pitchFamily="34" charset="0"/>
              </a:rPr>
              <a:t>				</a:t>
            </a:r>
          </a:p>
          <a:p>
            <a:pPr eaLnBrk="1" hangingPunct="1">
              <a:spcBef>
                <a:spcPct val="20000"/>
              </a:spcBef>
            </a:pPr>
            <a:endParaRPr lang="en-US" altLang="en-US" sz="2800">
              <a:cs typeface="Arial" pitchFamily="34" charset="0"/>
            </a:endParaRPr>
          </a:p>
        </p:txBody>
      </p:sp>
      <p:cxnSp>
        <p:nvCxnSpPr>
          <p:cNvPr id="6" name="Straight Connector 5"/>
          <p:cNvCxnSpPr/>
          <p:nvPr/>
        </p:nvCxnSpPr>
        <p:spPr>
          <a:xfrm>
            <a:off x="1066800" y="4038600"/>
            <a:ext cx="6858000" cy="0"/>
          </a:xfrm>
          <a:prstGeom prst="line">
            <a:avLst/>
          </a:prstGeom>
        </p:spPr>
        <p:style>
          <a:lnRef idx="1">
            <a:schemeClr val="accent1"/>
          </a:lnRef>
          <a:fillRef idx="0">
            <a:schemeClr val="accent1"/>
          </a:fillRef>
          <a:effectRef idx="0">
            <a:schemeClr val="accent1"/>
          </a:effectRef>
          <a:fontRef idx="minor">
            <a:schemeClr val="tx1"/>
          </a:fontRef>
        </p:style>
      </p:cxnSp>
      <p:sp>
        <p:nvSpPr>
          <p:cNvPr id="63492" name="TextBox 1"/>
          <p:cNvSpPr txBox="1">
            <a:spLocks noChangeArrowheads="1"/>
          </p:cNvSpPr>
          <p:nvPr/>
        </p:nvSpPr>
        <p:spPr bwMode="auto">
          <a:xfrm>
            <a:off x="125413" y="109538"/>
            <a:ext cx="7478712"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4000" b="1">
                <a:cs typeface="Arial" pitchFamily="34" charset="0"/>
              </a:rPr>
              <a:t>5S</a:t>
            </a:r>
          </a:p>
        </p:txBody>
      </p:sp>
      <p:sp>
        <p:nvSpPr>
          <p:cNvPr id="63493" name="Slide Number Placeholder 3"/>
          <p:cNvSpPr>
            <a:spLocks noGrp="1"/>
          </p:cNvSpPr>
          <p:nvPr>
            <p:ph type="sldNum" sz="quarter" idx="12"/>
          </p:nvPr>
        </p:nvSpPr>
        <p:spPr bwMode="auto">
          <a:xfrm>
            <a:off x="0" y="6510338"/>
            <a:ext cx="588963" cy="2286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fld id="{3C6782EC-4E5C-4D63-867D-EE26571A63C4}" type="slidenum">
              <a:rPr lang="en-US" altLang="en-US" b="1">
                <a:cs typeface="Arial" pitchFamily="34" charset="0"/>
              </a:rPr>
              <a:pPr algn="ctr" eaLnBrk="1" hangingPunct="1"/>
              <a:t>61</a:t>
            </a:fld>
            <a:endParaRPr lang="en-US" altLang="en-US" b="1">
              <a:cs typeface="Arial" pitchFamily="34" charset="0"/>
            </a:endParaRPr>
          </a:p>
        </p:txBody>
      </p:sp>
    </p:spTree>
  </p:cSld>
  <p:clrMapOvr>
    <a:masterClrMapping/>
  </p:clrMapOvr>
  <p:transition>
    <p:random/>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Content Placeholder 2"/>
          <p:cNvSpPr>
            <a:spLocks noGrp="1"/>
          </p:cNvSpPr>
          <p:nvPr>
            <p:ph sz="half" idx="4294967295"/>
          </p:nvPr>
        </p:nvSpPr>
        <p:spPr bwMode="auto">
          <a:xfrm>
            <a:off x="0" y="1487488"/>
            <a:ext cx="4454525" cy="3903662"/>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buClr>
                <a:schemeClr val="tx1"/>
              </a:buClr>
              <a:buFont typeface="Wingdings" pitchFamily="2" charset="2"/>
              <a:buChar char="v"/>
            </a:pPr>
            <a:r>
              <a:rPr lang="en-US" altLang="en-US" sz="2200" b="1" dirty="0" smtClean="0">
                <a:latin typeface="Arial" pitchFamily="34" charset="0"/>
                <a:cs typeface="Arial" pitchFamily="34" charset="0"/>
              </a:rPr>
              <a:t>1)  Sort</a:t>
            </a:r>
            <a:r>
              <a:rPr lang="en-US" altLang="en-US" sz="2200" dirty="0" smtClean="0">
                <a:latin typeface="Arial" pitchFamily="34" charset="0"/>
                <a:cs typeface="Arial" pitchFamily="34" charset="0"/>
              </a:rPr>
              <a:t> (Sort through &amp; Sort out)</a:t>
            </a:r>
          </a:p>
          <a:p>
            <a:pPr>
              <a:buClr>
                <a:schemeClr val="tx1"/>
              </a:buClr>
              <a:buFont typeface="Wingdings" pitchFamily="2" charset="2"/>
              <a:buChar char="v"/>
            </a:pPr>
            <a:r>
              <a:rPr lang="en-US" altLang="en-US" sz="2200" dirty="0" smtClean="0">
                <a:latin typeface="Arial" pitchFamily="34" charset="0"/>
                <a:cs typeface="Arial" pitchFamily="34" charset="0"/>
              </a:rPr>
              <a:t>Keep what’s needed -- eliminate what’s not…</a:t>
            </a:r>
          </a:p>
          <a:p>
            <a:pPr>
              <a:buClr>
                <a:schemeClr val="tx1"/>
              </a:buClr>
              <a:buFont typeface="Wingdings" pitchFamily="2" charset="2"/>
              <a:buChar char="v"/>
            </a:pPr>
            <a:r>
              <a:rPr lang="en-US" altLang="en-US" sz="2200" b="1" dirty="0" smtClean="0">
                <a:latin typeface="Arial" pitchFamily="34" charset="0"/>
                <a:cs typeface="Arial" pitchFamily="34" charset="0"/>
              </a:rPr>
              <a:t>2)  Straighten</a:t>
            </a:r>
            <a:r>
              <a:rPr lang="en-US" altLang="en-US" sz="2200" dirty="0" smtClean="0">
                <a:latin typeface="Arial" pitchFamily="34" charset="0"/>
                <a:cs typeface="Arial" pitchFamily="34" charset="0"/>
              </a:rPr>
              <a:t> (Set-in-Order &amp; Set Limits)</a:t>
            </a:r>
          </a:p>
          <a:p>
            <a:pPr>
              <a:buClr>
                <a:schemeClr val="tx1"/>
              </a:buClr>
              <a:buFont typeface="Wingdings" pitchFamily="2" charset="2"/>
              <a:buChar char="v"/>
            </a:pPr>
            <a:r>
              <a:rPr lang="en-US" altLang="en-US" sz="2200" dirty="0" smtClean="0">
                <a:latin typeface="Arial" pitchFamily="34" charset="0"/>
                <a:cs typeface="Arial" pitchFamily="34" charset="0"/>
              </a:rPr>
              <a:t>Where shall we put it?  How shall we store it?</a:t>
            </a:r>
          </a:p>
          <a:p>
            <a:pPr>
              <a:buClr>
                <a:schemeClr val="tx1"/>
              </a:buClr>
              <a:buFont typeface="Wingdings" pitchFamily="2" charset="2"/>
              <a:buChar char="v"/>
            </a:pPr>
            <a:r>
              <a:rPr lang="en-US" altLang="en-US" sz="2200" b="1" dirty="0" smtClean="0">
                <a:latin typeface="Arial" pitchFamily="34" charset="0"/>
                <a:cs typeface="Arial" pitchFamily="34" charset="0"/>
              </a:rPr>
              <a:t>3)  Shine</a:t>
            </a:r>
            <a:r>
              <a:rPr lang="en-US" altLang="en-US" sz="2200" dirty="0" smtClean="0">
                <a:latin typeface="Arial" pitchFamily="34" charset="0"/>
                <a:cs typeface="Arial" pitchFamily="34" charset="0"/>
              </a:rPr>
              <a:t> (and inspect through cleaning)</a:t>
            </a:r>
          </a:p>
          <a:p>
            <a:pPr>
              <a:buClr>
                <a:schemeClr val="tx1"/>
              </a:buClr>
              <a:buFont typeface="Wingdings" pitchFamily="2" charset="2"/>
              <a:buChar char="v"/>
            </a:pPr>
            <a:r>
              <a:rPr lang="en-US" altLang="en-US" sz="2200" dirty="0" smtClean="0">
                <a:latin typeface="Arial" pitchFamily="34" charset="0"/>
                <a:cs typeface="Arial" pitchFamily="34" charset="0"/>
              </a:rPr>
              <a:t>Clean it up and prepare to keep it clean.</a:t>
            </a:r>
          </a:p>
          <a:p>
            <a:pPr>
              <a:buClr>
                <a:schemeClr val="tx1"/>
              </a:buClr>
              <a:buFont typeface="Wingdings" pitchFamily="2" charset="2"/>
              <a:buChar char="v"/>
            </a:pPr>
            <a:endParaRPr lang="en-US" altLang="en-US" sz="2200" dirty="0" smtClean="0">
              <a:latin typeface="Arial" pitchFamily="34" charset="0"/>
              <a:cs typeface="Arial" pitchFamily="34" charset="0"/>
            </a:endParaRPr>
          </a:p>
        </p:txBody>
      </p:sp>
      <p:sp>
        <p:nvSpPr>
          <p:cNvPr id="64515" name="Content Placeholder 4"/>
          <p:cNvSpPr>
            <a:spLocks noGrp="1"/>
          </p:cNvSpPr>
          <p:nvPr>
            <p:ph sz="half" idx="4294967295"/>
          </p:nvPr>
        </p:nvSpPr>
        <p:spPr bwMode="auto">
          <a:xfrm>
            <a:off x="4597400" y="1487488"/>
            <a:ext cx="4481513" cy="3903662"/>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buClr>
                <a:schemeClr val="tx1"/>
              </a:buClr>
              <a:buFont typeface="Wingdings" pitchFamily="2" charset="2"/>
              <a:buChar char="v"/>
            </a:pPr>
            <a:r>
              <a:rPr lang="en-US" altLang="en-US" sz="2200" b="1" dirty="0" smtClean="0">
                <a:latin typeface="Arial" pitchFamily="34" charset="0"/>
                <a:cs typeface="Arial" pitchFamily="34" charset="0"/>
              </a:rPr>
              <a:t>4) Standardize</a:t>
            </a:r>
            <a:r>
              <a:rPr lang="en-US" altLang="en-US" sz="2200" dirty="0" smtClean="0">
                <a:latin typeface="Arial" pitchFamily="34" charset="0"/>
                <a:cs typeface="Arial" pitchFamily="34" charset="0"/>
              </a:rPr>
              <a:t> (and share information)</a:t>
            </a:r>
          </a:p>
          <a:p>
            <a:pPr>
              <a:buClr>
                <a:schemeClr val="tx1"/>
              </a:buClr>
              <a:buFont typeface="Wingdings" pitchFamily="2" charset="2"/>
              <a:buChar char="v"/>
            </a:pPr>
            <a:r>
              <a:rPr lang="en-US" altLang="en-US" sz="2200" dirty="0" smtClean="0">
                <a:latin typeface="Arial" pitchFamily="34" charset="0"/>
                <a:cs typeface="Arial" pitchFamily="34" charset="0"/>
              </a:rPr>
              <a:t>Design and implement Visual Controls</a:t>
            </a:r>
          </a:p>
          <a:p>
            <a:pPr>
              <a:buClr>
                <a:schemeClr val="tx1"/>
              </a:buClr>
              <a:buFont typeface="Wingdings" pitchFamily="2" charset="2"/>
              <a:buChar char="v"/>
            </a:pPr>
            <a:r>
              <a:rPr lang="en-US" altLang="en-US" sz="2200" dirty="0" smtClean="0">
                <a:latin typeface="Arial" pitchFamily="34" charset="0"/>
                <a:cs typeface="Arial" pitchFamily="34" charset="0"/>
              </a:rPr>
              <a:t>Standardize tools and procedures</a:t>
            </a:r>
          </a:p>
          <a:p>
            <a:pPr>
              <a:buClr>
                <a:schemeClr val="tx1"/>
              </a:buClr>
              <a:buFont typeface="Wingdings" pitchFamily="2" charset="2"/>
              <a:buChar char="v"/>
            </a:pPr>
            <a:r>
              <a:rPr lang="en-US" altLang="en-US" sz="2200" b="1" dirty="0" smtClean="0">
                <a:latin typeface="Arial" pitchFamily="34" charset="0"/>
                <a:cs typeface="Arial" pitchFamily="34" charset="0"/>
              </a:rPr>
              <a:t>5) Sustain</a:t>
            </a:r>
            <a:r>
              <a:rPr lang="en-US" altLang="en-US" sz="2200" dirty="0" smtClean="0">
                <a:latin typeface="Arial" pitchFamily="34" charset="0"/>
                <a:cs typeface="Arial" pitchFamily="34" charset="0"/>
              </a:rPr>
              <a:t> (Self-Discipline)</a:t>
            </a:r>
          </a:p>
          <a:p>
            <a:pPr>
              <a:buClr>
                <a:schemeClr val="tx1"/>
              </a:buClr>
              <a:buFont typeface="Wingdings" pitchFamily="2" charset="2"/>
              <a:buChar char="v"/>
            </a:pPr>
            <a:r>
              <a:rPr lang="en-US" altLang="en-US" sz="2200" dirty="0" smtClean="0">
                <a:latin typeface="Arial" pitchFamily="34" charset="0"/>
                <a:cs typeface="Arial" pitchFamily="34" charset="0"/>
              </a:rPr>
              <a:t>Train everyone to new standards</a:t>
            </a:r>
          </a:p>
          <a:p>
            <a:pPr>
              <a:buClr>
                <a:schemeClr val="tx1"/>
              </a:buClr>
              <a:buFont typeface="Wingdings" pitchFamily="2" charset="2"/>
              <a:buChar char="v"/>
            </a:pPr>
            <a:r>
              <a:rPr lang="en-US" altLang="en-US" sz="2200" dirty="0" smtClean="0">
                <a:latin typeface="Arial" pitchFamily="34" charset="0"/>
                <a:cs typeface="Arial" pitchFamily="34" charset="0"/>
              </a:rPr>
              <a:t>Audit system</a:t>
            </a:r>
          </a:p>
          <a:p>
            <a:pPr>
              <a:buClr>
                <a:schemeClr val="tx1"/>
              </a:buClr>
              <a:buFont typeface="Wingdings" pitchFamily="2" charset="2"/>
              <a:buChar char="v"/>
            </a:pPr>
            <a:r>
              <a:rPr lang="en-US" altLang="en-US" sz="2200" dirty="0" smtClean="0">
                <a:latin typeface="Arial" pitchFamily="34" charset="0"/>
                <a:cs typeface="Arial" pitchFamily="34" charset="0"/>
              </a:rPr>
              <a:t>Continue to improve</a:t>
            </a:r>
          </a:p>
          <a:p>
            <a:pPr>
              <a:buClr>
                <a:schemeClr val="tx1"/>
              </a:buClr>
              <a:buFont typeface="Wingdings" pitchFamily="2" charset="2"/>
              <a:buChar char="v"/>
            </a:pPr>
            <a:endParaRPr lang="en-US" altLang="en-US" sz="2200" dirty="0" smtClean="0">
              <a:latin typeface="Arial" pitchFamily="34" charset="0"/>
              <a:cs typeface="Arial" pitchFamily="34" charset="0"/>
            </a:endParaRPr>
          </a:p>
          <a:p>
            <a:pPr>
              <a:buClr>
                <a:schemeClr val="tx1"/>
              </a:buClr>
              <a:buFont typeface="Wingdings" pitchFamily="2" charset="2"/>
              <a:buChar char="v"/>
            </a:pPr>
            <a:endParaRPr lang="en-US" altLang="en-US" sz="2200" dirty="0" smtClean="0">
              <a:latin typeface="Arial" pitchFamily="34" charset="0"/>
              <a:cs typeface="Arial" pitchFamily="34" charset="0"/>
            </a:endParaRPr>
          </a:p>
        </p:txBody>
      </p:sp>
      <p:sp>
        <p:nvSpPr>
          <p:cNvPr id="6" name="Rectangle 5"/>
          <p:cNvSpPr/>
          <p:nvPr/>
        </p:nvSpPr>
        <p:spPr>
          <a:xfrm>
            <a:off x="952866" y="965340"/>
            <a:ext cx="2360509" cy="523220"/>
          </a:xfrm>
          <a:prstGeom prst="rect">
            <a:avLst/>
          </a:prstGeom>
          <a:noFill/>
        </p:spPr>
        <p:txBody>
          <a:bodyPr>
            <a:spAutoFit/>
          </a:bodyPr>
          <a:lstStyle/>
          <a:p>
            <a:pPr algn="ctr">
              <a:defRPr/>
            </a:pPr>
            <a:r>
              <a:rPr lang="en-US" sz="28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Arial" pitchFamily="34" charset="0"/>
              </a:rPr>
              <a:t>To Do </a:t>
            </a:r>
            <a:r>
              <a:rPr lang="en-US" sz="28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Arial" pitchFamily="34" charset="0"/>
              </a:rPr>
              <a:t>Steps</a:t>
            </a:r>
          </a:p>
        </p:txBody>
      </p:sp>
      <p:sp>
        <p:nvSpPr>
          <p:cNvPr id="7" name="Rectangle 6"/>
          <p:cNvSpPr/>
          <p:nvPr/>
        </p:nvSpPr>
        <p:spPr>
          <a:xfrm>
            <a:off x="4700392" y="965340"/>
            <a:ext cx="3408001" cy="523220"/>
          </a:xfrm>
          <a:prstGeom prst="rect">
            <a:avLst/>
          </a:prstGeom>
          <a:noFill/>
        </p:spPr>
        <p:txBody>
          <a:bodyPr>
            <a:spAutoFit/>
          </a:bodyPr>
          <a:lstStyle/>
          <a:p>
            <a:pPr algn="ctr">
              <a:defRPr/>
            </a:pPr>
            <a:r>
              <a:rPr lang="en-US" sz="28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Arial" pitchFamily="34" charset="0"/>
              </a:rPr>
              <a:t>To</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Arial" pitchFamily="34" charset="0"/>
              </a:rPr>
              <a:t> </a:t>
            </a:r>
            <a:r>
              <a:rPr lang="en-US" sz="28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Arial" pitchFamily="34" charset="0"/>
              </a:rPr>
              <a:t>Maintain</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Arial" pitchFamily="34" charset="0"/>
              </a:rPr>
              <a:t> </a:t>
            </a:r>
            <a:r>
              <a:rPr lang="en-US" sz="28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Arial" pitchFamily="34" charset="0"/>
              </a:rPr>
              <a:t>Steps</a:t>
            </a:r>
          </a:p>
        </p:txBody>
      </p:sp>
      <p:cxnSp>
        <p:nvCxnSpPr>
          <p:cNvPr id="9" name="Straight Connector 8"/>
          <p:cNvCxnSpPr/>
          <p:nvPr/>
        </p:nvCxnSpPr>
        <p:spPr bwMode="auto">
          <a:xfrm flipV="1">
            <a:off x="4467225" y="1290638"/>
            <a:ext cx="0" cy="5303837"/>
          </a:xfrm>
          <a:prstGeom prst="line">
            <a:avLst/>
          </a:prstGeom>
          <a:ln>
            <a:solidFill>
              <a:srgbClr val="C00000"/>
            </a:solidFill>
            <a:headEnd type="none" w="med" len="med"/>
            <a:tailEnd type="none" w="med" len="med"/>
          </a:ln>
        </p:spPr>
        <p:style>
          <a:lnRef idx="3">
            <a:schemeClr val="accent1"/>
          </a:lnRef>
          <a:fillRef idx="0">
            <a:schemeClr val="accent1"/>
          </a:fillRef>
          <a:effectRef idx="2">
            <a:schemeClr val="accent1"/>
          </a:effectRef>
          <a:fontRef idx="minor">
            <a:schemeClr val="tx1"/>
          </a:fontRef>
        </p:style>
      </p:cxnSp>
      <p:sp>
        <p:nvSpPr>
          <p:cNvPr id="64519" name="TextBox 1"/>
          <p:cNvSpPr txBox="1">
            <a:spLocks noChangeArrowheads="1"/>
          </p:cNvSpPr>
          <p:nvPr/>
        </p:nvSpPr>
        <p:spPr bwMode="auto">
          <a:xfrm>
            <a:off x="125413" y="109538"/>
            <a:ext cx="7478712"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4000" b="1">
                <a:cs typeface="Arial" pitchFamily="34" charset="0"/>
              </a:rPr>
              <a:t>5S</a:t>
            </a:r>
          </a:p>
        </p:txBody>
      </p:sp>
      <p:sp>
        <p:nvSpPr>
          <p:cNvPr id="64520" name="Slide Number Placeholder 3"/>
          <p:cNvSpPr>
            <a:spLocks noGrp="1"/>
          </p:cNvSpPr>
          <p:nvPr>
            <p:ph type="sldNum" sz="quarter" idx="12"/>
          </p:nvPr>
        </p:nvSpPr>
        <p:spPr bwMode="auto">
          <a:xfrm>
            <a:off x="0" y="6510338"/>
            <a:ext cx="588963" cy="2286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fld id="{339DC0E5-D1B5-487F-8FCA-164290B29428}" type="slidenum">
              <a:rPr lang="en-US" altLang="en-US" b="1">
                <a:cs typeface="Arial" pitchFamily="34" charset="0"/>
              </a:rPr>
              <a:pPr algn="ctr" eaLnBrk="1" hangingPunct="1"/>
              <a:t>62</a:t>
            </a:fld>
            <a:endParaRPr lang="en-US" altLang="en-US" b="1">
              <a:cs typeface="Arial" pitchFamily="34" charset="0"/>
            </a:endParaRP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idx="1"/>
          </p:nvPr>
        </p:nvSpPr>
        <p:spPr bwMode="auto">
          <a:xfrm>
            <a:off x="539750" y="1482725"/>
            <a:ext cx="7848600" cy="412908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Clr>
                <a:schemeClr val="tx1"/>
              </a:buClr>
              <a:buFont typeface="Wingdings" pitchFamily="2" charset="2"/>
              <a:buChar char="v"/>
            </a:pPr>
            <a:r>
              <a:rPr lang="en-US" altLang="en-US" sz="2800" b="1" dirty="0" smtClean="0">
                <a:latin typeface="Arial" pitchFamily="34" charset="0"/>
                <a:cs typeface="Arial" pitchFamily="34" charset="0"/>
              </a:rPr>
              <a:t>THE NUMBERS GAME</a:t>
            </a:r>
          </a:p>
          <a:p>
            <a:pPr>
              <a:buClr>
                <a:schemeClr val="tx1"/>
              </a:buClr>
              <a:buFont typeface="Wingdings" pitchFamily="2" charset="2"/>
              <a:buChar char="v"/>
            </a:pPr>
            <a:endParaRPr lang="en-US" altLang="en-US" sz="2800" dirty="0" smtClean="0">
              <a:latin typeface="Arial" pitchFamily="34" charset="0"/>
              <a:cs typeface="Arial" pitchFamily="34" charset="0"/>
            </a:endParaRPr>
          </a:p>
          <a:p>
            <a:pPr>
              <a:buClr>
                <a:schemeClr val="tx1"/>
              </a:buClr>
              <a:buFont typeface="Wingdings" pitchFamily="2" charset="2"/>
              <a:buChar char="v"/>
            </a:pPr>
            <a:r>
              <a:rPr lang="en-US" altLang="en-US" sz="2800" dirty="0" smtClean="0">
                <a:latin typeface="Arial" pitchFamily="34" charset="0"/>
                <a:cs typeface="Arial" pitchFamily="34" charset="0"/>
              </a:rPr>
              <a:t>Pretend that you have </a:t>
            </a:r>
            <a:r>
              <a:rPr lang="en-US" altLang="en-US" sz="2800" b="1" dirty="0">
                <a:latin typeface="Arial" pitchFamily="34" charset="0"/>
                <a:cs typeface="Arial" pitchFamily="34" charset="0"/>
              </a:rPr>
              <a:t>3</a:t>
            </a:r>
            <a:r>
              <a:rPr lang="en-US" altLang="en-US" sz="2800" b="1" dirty="0" smtClean="0">
                <a:latin typeface="Arial" pitchFamily="34" charset="0"/>
                <a:cs typeface="Arial" pitchFamily="34" charset="0"/>
              </a:rPr>
              <a:t>6 items </a:t>
            </a:r>
            <a:r>
              <a:rPr lang="en-US" altLang="en-US" sz="2800" dirty="0" smtClean="0">
                <a:latin typeface="Arial" pitchFamily="34" charset="0"/>
                <a:cs typeface="Arial" pitchFamily="34" charset="0"/>
              </a:rPr>
              <a:t>that you use </a:t>
            </a:r>
            <a:r>
              <a:rPr lang="en-US" altLang="en-US" sz="2800" b="1" dirty="0" smtClean="0">
                <a:latin typeface="Arial" pitchFamily="34" charset="0"/>
                <a:cs typeface="Arial" pitchFamily="34" charset="0"/>
              </a:rPr>
              <a:t>every day </a:t>
            </a:r>
            <a:r>
              <a:rPr lang="en-US" altLang="en-US" sz="2800" dirty="0" smtClean="0">
                <a:latin typeface="Arial" pitchFamily="34" charset="0"/>
                <a:cs typeface="Arial" pitchFamily="34" charset="0"/>
              </a:rPr>
              <a:t>in your work area.</a:t>
            </a:r>
          </a:p>
          <a:p>
            <a:pPr>
              <a:buClr>
                <a:schemeClr val="tx1"/>
              </a:buClr>
              <a:buFont typeface="Wingdings" pitchFamily="2" charset="2"/>
              <a:buChar char="v"/>
            </a:pPr>
            <a:endParaRPr lang="en-US" altLang="en-US" sz="2800" dirty="0" smtClean="0">
              <a:latin typeface="Arial" pitchFamily="34" charset="0"/>
              <a:cs typeface="Arial" pitchFamily="34" charset="0"/>
            </a:endParaRPr>
          </a:p>
          <a:p>
            <a:pPr>
              <a:buClr>
                <a:schemeClr val="tx1"/>
              </a:buClr>
              <a:buFont typeface="Wingdings" pitchFamily="2" charset="2"/>
              <a:buChar char="v"/>
            </a:pPr>
            <a:r>
              <a:rPr lang="en-US" altLang="en-US" sz="2800" dirty="0" smtClean="0">
                <a:latin typeface="Arial" pitchFamily="34" charset="0"/>
                <a:cs typeface="Arial" pitchFamily="34" charset="0"/>
              </a:rPr>
              <a:t>In </a:t>
            </a:r>
            <a:r>
              <a:rPr lang="en-US" altLang="en-US" sz="2800" b="1" dirty="0" smtClean="0">
                <a:latin typeface="Arial" pitchFamily="34" charset="0"/>
                <a:cs typeface="Arial" pitchFamily="34" charset="0"/>
              </a:rPr>
              <a:t>15 seconds </a:t>
            </a:r>
            <a:r>
              <a:rPr lang="en-US" altLang="en-US" sz="2800" dirty="0" smtClean="0">
                <a:latin typeface="Arial" pitchFamily="34" charset="0"/>
                <a:cs typeface="Arial" pitchFamily="34" charset="0"/>
              </a:rPr>
              <a:t>find all of the numbers from </a:t>
            </a:r>
            <a:r>
              <a:rPr lang="en-US" altLang="en-US" sz="2800" b="1" dirty="0" smtClean="0">
                <a:latin typeface="Arial" pitchFamily="34" charset="0"/>
                <a:cs typeface="Arial" pitchFamily="34" charset="0"/>
              </a:rPr>
              <a:t>1 – 36  </a:t>
            </a:r>
            <a:r>
              <a:rPr lang="en-US" altLang="en-US" sz="2800" dirty="0" smtClean="0">
                <a:latin typeface="Arial" pitchFamily="34" charset="0"/>
                <a:cs typeface="Arial" pitchFamily="34" charset="0"/>
              </a:rPr>
              <a:t>--</a:t>
            </a:r>
            <a:r>
              <a:rPr lang="en-US" altLang="en-US" sz="2800" b="1" dirty="0" smtClean="0">
                <a:latin typeface="Arial" pitchFamily="34" charset="0"/>
                <a:cs typeface="Arial" pitchFamily="34" charset="0"/>
              </a:rPr>
              <a:t>  </a:t>
            </a:r>
            <a:r>
              <a:rPr lang="en-US" altLang="en-US" sz="2800" b="1" u="sng" dirty="0" smtClean="0">
                <a:latin typeface="Arial" pitchFamily="34" charset="0"/>
                <a:cs typeface="Arial" pitchFamily="34" charset="0"/>
              </a:rPr>
              <a:t>IN ORDER</a:t>
            </a:r>
            <a:r>
              <a:rPr lang="en-US" altLang="en-US" sz="2800" dirty="0" smtClean="0">
                <a:latin typeface="Arial" pitchFamily="34" charset="0"/>
                <a:cs typeface="Arial" pitchFamily="34" charset="0"/>
              </a:rPr>
              <a:t>.</a:t>
            </a:r>
          </a:p>
          <a:p>
            <a:pPr>
              <a:buClr>
                <a:schemeClr val="tx1"/>
              </a:buClr>
              <a:buFont typeface="Wingdings" pitchFamily="2" charset="2"/>
              <a:buChar char="v"/>
            </a:pPr>
            <a:endParaRPr lang="en-US" altLang="en-US" sz="2800" dirty="0" smtClean="0">
              <a:latin typeface="Arial" pitchFamily="34" charset="0"/>
              <a:cs typeface="Arial" pitchFamily="34" charset="0"/>
            </a:endParaRPr>
          </a:p>
          <a:p>
            <a:pPr>
              <a:buClr>
                <a:schemeClr val="tx1"/>
              </a:buClr>
              <a:buFont typeface="Wingdings" pitchFamily="2" charset="2"/>
              <a:buChar char="v"/>
            </a:pPr>
            <a:endParaRPr lang="en-US" altLang="en-US" sz="2800" dirty="0" smtClean="0">
              <a:latin typeface="Arial" pitchFamily="34" charset="0"/>
              <a:cs typeface="Arial" pitchFamily="34" charset="0"/>
            </a:endParaRPr>
          </a:p>
          <a:p>
            <a:pPr algn="r">
              <a:buClr>
                <a:schemeClr val="tx1"/>
              </a:buClr>
              <a:buFont typeface="Wingdings" pitchFamily="2" charset="2"/>
              <a:buChar char="v"/>
            </a:pPr>
            <a:endParaRPr lang="en-US" altLang="en-US" sz="2800" dirty="0" smtClean="0">
              <a:latin typeface="Arial" pitchFamily="34" charset="0"/>
              <a:cs typeface="Arial" pitchFamily="34" charset="0"/>
            </a:endParaRPr>
          </a:p>
          <a:p>
            <a:pPr algn="r">
              <a:buClr>
                <a:schemeClr val="tx1"/>
              </a:buClr>
              <a:buFont typeface="Wingdings" pitchFamily="2" charset="2"/>
              <a:buChar char="v"/>
            </a:pPr>
            <a:endParaRPr lang="en-US" altLang="en-US" sz="2800" dirty="0" smtClean="0">
              <a:latin typeface="Arial" pitchFamily="34" charset="0"/>
              <a:cs typeface="Arial" pitchFamily="34" charset="0"/>
            </a:endParaRPr>
          </a:p>
          <a:p>
            <a:pPr algn="r">
              <a:buClr>
                <a:schemeClr val="tx1"/>
              </a:buClr>
              <a:buFont typeface="Wingdings" pitchFamily="2" charset="2"/>
              <a:buChar char="v"/>
            </a:pPr>
            <a:endParaRPr lang="en-US" altLang="en-US" sz="2800" dirty="0" smtClean="0">
              <a:latin typeface="Arial" pitchFamily="34" charset="0"/>
              <a:cs typeface="Arial" pitchFamily="34" charset="0"/>
            </a:endParaRPr>
          </a:p>
        </p:txBody>
      </p:sp>
      <p:sp>
        <p:nvSpPr>
          <p:cNvPr id="4" name="Rectangle 3"/>
          <p:cNvSpPr/>
          <p:nvPr/>
        </p:nvSpPr>
        <p:spPr>
          <a:xfrm>
            <a:off x="5867400" y="1371600"/>
            <a:ext cx="569387" cy="923330"/>
          </a:xfrm>
          <a:prstGeom prst="rect">
            <a:avLst/>
          </a:prstGeom>
          <a:noFill/>
        </p:spPr>
        <p:txBody>
          <a:bodyPr wrap="none">
            <a:spAutoFit/>
          </a:bodyPr>
          <a:lstStyle/>
          <a:p>
            <a:pPr algn="ctr">
              <a:defRPr/>
            </a:pP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rPr>
              <a:t>1</a:t>
            </a:r>
          </a:p>
        </p:txBody>
      </p:sp>
      <p:sp>
        <p:nvSpPr>
          <p:cNvPr id="5" name="Rectangle 4"/>
          <p:cNvSpPr/>
          <p:nvPr/>
        </p:nvSpPr>
        <p:spPr>
          <a:xfrm rot="2310355">
            <a:off x="6702522" y="915057"/>
            <a:ext cx="569387" cy="923330"/>
          </a:xfrm>
          <a:prstGeom prst="rect">
            <a:avLst/>
          </a:prstGeom>
          <a:noFill/>
        </p:spPr>
        <p:txBody>
          <a:bodyPr wrap="none">
            <a:spAutoFit/>
          </a:bodyPr>
          <a:lstStyle/>
          <a:p>
            <a:pPr algn="ctr">
              <a:defRPr/>
            </a:pPr>
            <a:r>
              <a:rPr lang="en-US" sz="5400" b="1" dirty="0">
                <a:ln w="1905"/>
                <a:solidFill>
                  <a:srgbClr val="00B050"/>
                </a:solidFill>
                <a:effectLst>
                  <a:innerShdw blurRad="69850" dist="43180" dir="5400000">
                    <a:srgbClr val="000000">
                      <a:alpha val="65000"/>
                    </a:srgbClr>
                  </a:innerShdw>
                </a:effectLst>
                <a:latin typeface="Arial" charset="0"/>
              </a:rPr>
              <a:t>2</a:t>
            </a:r>
          </a:p>
        </p:txBody>
      </p:sp>
      <p:sp>
        <p:nvSpPr>
          <p:cNvPr id="6" name="Rectangle 5"/>
          <p:cNvSpPr/>
          <p:nvPr/>
        </p:nvSpPr>
        <p:spPr>
          <a:xfrm rot="20490086">
            <a:off x="7370769" y="1438075"/>
            <a:ext cx="569387"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5400" b="1" dirty="0">
                <a:ln w="11430"/>
                <a:solidFill>
                  <a:srgbClr val="0070C0"/>
                </a:solidFill>
                <a:effectLst>
                  <a:outerShdw blurRad="50800" dist="39000" dir="5460000" algn="tl">
                    <a:srgbClr val="000000">
                      <a:alpha val="38000"/>
                    </a:srgbClr>
                  </a:outerShdw>
                </a:effectLst>
                <a:latin typeface="Arial" charset="0"/>
              </a:rPr>
              <a:t>3</a:t>
            </a:r>
          </a:p>
        </p:txBody>
      </p:sp>
      <p:sp>
        <p:nvSpPr>
          <p:cNvPr id="65542" name="TextBox 1"/>
          <p:cNvSpPr txBox="1">
            <a:spLocks noChangeArrowheads="1"/>
          </p:cNvSpPr>
          <p:nvPr/>
        </p:nvSpPr>
        <p:spPr bwMode="auto">
          <a:xfrm>
            <a:off x="125413" y="109538"/>
            <a:ext cx="7478712"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4000" b="1">
                <a:cs typeface="Arial" pitchFamily="34" charset="0"/>
              </a:rPr>
              <a:t>5S</a:t>
            </a:r>
          </a:p>
        </p:txBody>
      </p:sp>
      <p:sp>
        <p:nvSpPr>
          <p:cNvPr id="65543" name="Slide Number Placeholder 3"/>
          <p:cNvSpPr>
            <a:spLocks noGrp="1"/>
          </p:cNvSpPr>
          <p:nvPr>
            <p:ph type="sldNum" sz="quarter" idx="12"/>
          </p:nvPr>
        </p:nvSpPr>
        <p:spPr bwMode="auto">
          <a:xfrm>
            <a:off x="0" y="6510338"/>
            <a:ext cx="588963" cy="2286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fld id="{3AEBE27E-DA84-4FA0-98A3-A97021EC86C1}" type="slidenum">
              <a:rPr lang="en-US" altLang="en-US" b="1">
                <a:cs typeface="Arial" pitchFamily="34" charset="0"/>
              </a:rPr>
              <a:pPr algn="ctr" eaLnBrk="1" hangingPunct="1"/>
              <a:t>63</a:t>
            </a:fld>
            <a:endParaRPr lang="en-US" altLang="en-US" b="1">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fade">
                                      <p:cBhvr>
                                        <p:cTn id="7" dur="2000"/>
                                        <p:tgtEl>
                                          <p:spTgt spid="174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411">
                                            <p:txEl>
                                              <p:pRg st="2" end="2"/>
                                            </p:txEl>
                                          </p:spTgt>
                                        </p:tgtEl>
                                        <p:attrNameLst>
                                          <p:attrName>style.visibility</p:attrName>
                                        </p:attrNameLst>
                                      </p:cBhvr>
                                      <p:to>
                                        <p:strVal val="visible"/>
                                      </p:to>
                                    </p:set>
                                    <p:animEffect transition="in" filter="fade">
                                      <p:cBhvr>
                                        <p:cTn id="12" dur="2000"/>
                                        <p:tgtEl>
                                          <p:spTgt spid="1741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411">
                                            <p:txEl>
                                              <p:pRg st="4" end="4"/>
                                            </p:txEl>
                                          </p:spTgt>
                                        </p:tgtEl>
                                        <p:attrNameLst>
                                          <p:attrName>style.visibility</p:attrName>
                                        </p:attrNameLst>
                                      </p:cBhvr>
                                      <p:to>
                                        <p:strVal val="visible"/>
                                      </p:to>
                                    </p:set>
                                    <p:animEffect transition="in" filter="fade">
                                      <p:cBhvr>
                                        <p:cTn id="17" dur="2000"/>
                                        <p:tgtEl>
                                          <p:spTgt spid="174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Rectangle 87"/>
          <p:cNvSpPr/>
          <p:nvPr/>
        </p:nvSpPr>
        <p:spPr>
          <a:xfrm>
            <a:off x="0" y="0"/>
            <a:ext cx="9144000" cy="68580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endParaRPr lang="en-US" altLang="en-US">
              <a:solidFill>
                <a:srgbClr val="FFFFFF"/>
              </a:solidFill>
            </a:endParaRPr>
          </a:p>
        </p:txBody>
      </p:sp>
      <p:sp>
        <p:nvSpPr>
          <p:cNvPr id="66563" name="WordArt 4"/>
          <p:cNvSpPr>
            <a:spLocks noChangeArrowheads="1" noChangeShapeType="1" noTextEdit="1"/>
          </p:cNvSpPr>
          <p:nvPr/>
        </p:nvSpPr>
        <p:spPr bwMode="auto">
          <a:xfrm rot="-9842666">
            <a:off x="7613650" y="2773363"/>
            <a:ext cx="304800"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folHlink"/>
                </a:solidFill>
                <a:latin typeface="Arial Black"/>
              </a:rPr>
              <a:t>1</a:t>
            </a:r>
          </a:p>
        </p:txBody>
      </p:sp>
      <p:sp>
        <p:nvSpPr>
          <p:cNvPr id="66564" name="WordArt 5"/>
          <p:cNvSpPr>
            <a:spLocks noChangeArrowheads="1" noChangeShapeType="1" noTextEdit="1"/>
          </p:cNvSpPr>
          <p:nvPr/>
        </p:nvSpPr>
        <p:spPr bwMode="auto">
          <a:xfrm rot="10376689">
            <a:off x="2516188" y="836613"/>
            <a:ext cx="304800" cy="6858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accent1"/>
                </a:solidFill>
                <a:latin typeface="Arial Black"/>
              </a:rPr>
              <a:t>2</a:t>
            </a:r>
          </a:p>
        </p:txBody>
      </p:sp>
      <p:sp>
        <p:nvSpPr>
          <p:cNvPr id="66565" name="WordArt 6"/>
          <p:cNvSpPr>
            <a:spLocks noChangeArrowheads="1" noChangeShapeType="1" noTextEdit="1"/>
          </p:cNvSpPr>
          <p:nvPr/>
        </p:nvSpPr>
        <p:spPr bwMode="auto">
          <a:xfrm>
            <a:off x="5334000" y="609600"/>
            <a:ext cx="266700" cy="56515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bg2"/>
                </a:solidFill>
                <a:latin typeface="Arial Black"/>
              </a:rPr>
              <a:t>3</a:t>
            </a:r>
          </a:p>
        </p:txBody>
      </p:sp>
      <p:sp>
        <p:nvSpPr>
          <p:cNvPr id="66566" name="WordArt 7"/>
          <p:cNvSpPr>
            <a:spLocks noChangeArrowheads="1" noChangeShapeType="1" noTextEdit="1"/>
          </p:cNvSpPr>
          <p:nvPr/>
        </p:nvSpPr>
        <p:spPr bwMode="auto">
          <a:xfrm rot="8135934">
            <a:off x="4495800" y="5867400"/>
            <a:ext cx="304800"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accent1"/>
                </a:solidFill>
                <a:latin typeface="Arial Black"/>
              </a:rPr>
              <a:t>4</a:t>
            </a:r>
          </a:p>
        </p:txBody>
      </p:sp>
      <p:sp>
        <p:nvSpPr>
          <p:cNvPr id="66567" name="WordArt 8"/>
          <p:cNvSpPr>
            <a:spLocks noChangeArrowheads="1" noChangeShapeType="1" noTextEdit="1"/>
          </p:cNvSpPr>
          <p:nvPr/>
        </p:nvSpPr>
        <p:spPr bwMode="auto">
          <a:xfrm>
            <a:off x="2133600" y="5791200"/>
            <a:ext cx="304800"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accent1"/>
                </a:solidFill>
                <a:latin typeface="Arial Black"/>
              </a:rPr>
              <a:t>5</a:t>
            </a:r>
          </a:p>
        </p:txBody>
      </p:sp>
      <p:sp>
        <p:nvSpPr>
          <p:cNvPr id="66568" name="WordArt 10"/>
          <p:cNvSpPr>
            <a:spLocks noChangeArrowheads="1" noChangeShapeType="1" noTextEdit="1"/>
          </p:cNvSpPr>
          <p:nvPr/>
        </p:nvSpPr>
        <p:spPr bwMode="auto">
          <a:xfrm>
            <a:off x="1752600" y="1905000"/>
            <a:ext cx="304800"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00"/>
                </a:solidFill>
                <a:latin typeface="Arial Black"/>
              </a:rPr>
              <a:t>7</a:t>
            </a:r>
          </a:p>
        </p:txBody>
      </p:sp>
      <p:sp>
        <p:nvSpPr>
          <p:cNvPr id="66569" name="WordArt 11"/>
          <p:cNvSpPr>
            <a:spLocks noChangeArrowheads="1" noChangeShapeType="1" noTextEdit="1"/>
          </p:cNvSpPr>
          <p:nvPr/>
        </p:nvSpPr>
        <p:spPr bwMode="auto">
          <a:xfrm>
            <a:off x="7620000" y="1371600"/>
            <a:ext cx="304800"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accent1"/>
                </a:solidFill>
                <a:latin typeface="Arial Black"/>
              </a:rPr>
              <a:t>8</a:t>
            </a:r>
          </a:p>
        </p:txBody>
      </p:sp>
      <p:sp>
        <p:nvSpPr>
          <p:cNvPr id="66570" name="WordArt 37"/>
          <p:cNvSpPr>
            <a:spLocks noChangeArrowheads="1" noChangeShapeType="1" noTextEdit="1"/>
          </p:cNvSpPr>
          <p:nvPr/>
        </p:nvSpPr>
        <p:spPr bwMode="auto">
          <a:xfrm rot="-187642">
            <a:off x="3352800" y="1905000"/>
            <a:ext cx="304800"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folHlink"/>
                </a:solidFill>
                <a:latin typeface="Arial Black"/>
              </a:rPr>
              <a:t>9</a:t>
            </a:r>
          </a:p>
        </p:txBody>
      </p:sp>
      <p:sp>
        <p:nvSpPr>
          <p:cNvPr id="66571" name="WordArt 38"/>
          <p:cNvSpPr>
            <a:spLocks noChangeArrowheads="1" noChangeShapeType="1" noTextEdit="1"/>
          </p:cNvSpPr>
          <p:nvPr/>
        </p:nvSpPr>
        <p:spPr bwMode="auto">
          <a:xfrm rot="-8942174">
            <a:off x="3581400" y="4800600"/>
            <a:ext cx="533400"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D60093"/>
                </a:solidFill>
                <a:latin typeface="Arial Black"/>
              </a:rPr>
              <a:t>10</a:t>
            </a:r>
          </a:p>
        </p:txBody>
      </p:sp>
      <p:sp>
        <p:nvSpPr>
          <p:cNvPr id="66572" name="WordArt 39"/>
          <p:cNvSpPr>
            <a:spLocks noChangeArrowheads="1" noChangeShapeType="1" noTextEdit="1"/>
          </p:cNvSpPr>
          <p:nvPr/>
        </p:nvSpPr>
        <p:spPr bwMode="auto">
          <a:xfrm>
            <a:off x="6096000" y="1905000"/>
            <a:ext cx="533400"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0000"/>
                </a:solidFill>
                <a:latin typeface="Arial Black"/>
              </a:rPr>
              <a:t>11</a:t>
            </a:r>
          </a:p>
        </p:txBody>
      </p:sp>
      <p:sp>
        <p:nvSpPr>
          <p:cNvPr id="66573" name="WordArt 40"/>
          <p:cNvSpPr>
            <a:spLocks noChangeArrowheads="1" noChangeShapeType="1" noTextEdit="1"/>
          </p:cNvSpPr>
          <p:nvPr/>
        </p:nvSpPr>
        <p:spPr bwMode="auto">
          <a:xfrm>
            <a:off x="6477000" y="5943600"/>
            <a:ext cx="376238" cy="4572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99CC"/>
                </a:solidFill>
                <a:latin typeface="Arial Black"/>
              </a:rPr>
              <a:t>12</a:t>
            </a:r>
          </a:p>
        </p:txBody>
      </p:sp>
      <p:sp>
        <p:nvSpPr>
          <p:cNvPr id="66574" name="WordArt 41"/>
          <p:cNvSpPr>
            <a:spLocks noChangeArrowheads="1" noChangeShapeType="1" noTextEdit="1"/>
          </p:cNvSpPr>
          <p:nvPr/>
        </p:nvSpPr>
        <p:spPr bwMode="auto">
          <a:xfrm>
            <a:off x="762000" y="2895600"/>
            <a:ext cx="593725" cy="71913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bg2"/>
                </a:solidFill>
                <a:latin typeface="Arial Black"/>
              </a:rPr>
              <a:t>13</a:t>
            </a:r>
          </a:p>
        </p:txBody>
      </p:sp>
      <p:sp>
        <p:nvSpPr>
          <p:cNvPr id="66575" name="WordArt 42"/>
          <p:cNvSpPr>
            <a:spLocks noChangeArrowheads="1" noChangeShapeType="1" noTextEdit="1"/>
          </p:cNvSpPr>
          <p:nvPr/>
        </p:nvSpPr>
        <p:spPr bwMode="auto">
          <a:xfrm rot="2711440">
            <a:off x="2590800" y="2819400"/>
            <a:ext cx="952500" cy="9525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FF00"/>
                </a:solidFill>
                <a:latin typeface="Arial Black"/>
              </a:rPr>
              <a:t>14</a:t>
            </a:r>
          </a:p>
        </p:txBody>
      </p:sp>
      <p:sp>
        <p:nvSpPr>
          <p:cNvPr id="66576" name="WordArt 43"/>
          <p:cNvSpPr>
            <a:spLocks noChangeArrowheads="1" noChangeShapeType="1" noTextEdit="1"/>
          </p:cNvSpPr>
          <p:nvPr/>
        </p:nvSpPr>
        <p:spPr bwMode="auto">
          <a:xfrm rot="-1909647">
            <a:off x="1143000" y="838200"/>
            <a:ext cx="533400"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folHlink"/>
                </a:solidFill>
                <a:latin typeface="Arial Black"/>
              </a:rPr>
              <a:t>15</a:t>
            </a:r>
          </a:p>
        </p:txBody>
      </p:sp>
      <p:sp>
        <p:nvSpPr>
          <p:cNvPr id="66577" name="WordArt 44"/>
          <p:cNvSpPr>
            <a:spLocks noChangeArrowheads="1" noChangeShapeType="1" noTextEdit="1"/>
          </p:cNvSpPr>
          <p:nvPr/>
        </p:nvSpPr>
        <p:spPr bwMode="auto">
          <a:xfrm rot="-5400000">
            <a:off x="4365625" y="2665413"/>
            <a:ext cx="736600" cy="89535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99CC"/>
                </a:solidFill>
                <a:latin typeface="Arial Black"/>
              </a:rPr>
              <a:t>16</a:t>
            </a:r>
          </a:p>
        </p:txBody>
      </p:sp>
      <p:sp>
        <p:nvSpPr>
          <p:cNvPr id="66578" name="WordArt 45"/>
          <p:cNvSpPr>
            <a:spLocks noChangeArrowheads="1" noChangeShapeType="1" noTextEdit="1"/>
          </p:cNvSpPr>
          <p:nvPr/>
        </p:nvSpPr>
        <p:spPr bwMode="auto">
          <a:xfrm>
            <a:off x="7924800" y="4572000"/>
            <a:ext cx="533400"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D60093"/>
                </a:solidFill>
                <a:latin typeface="Arial Black"/>
              </a:rPr>
              <a:t>17</a:t>
            </a:r>
          </a:p>
        </p:txBody>
      </p:sp>
      <p:sp>
        <p:nvSpPr>
          <p:cNvPr id="66579" name="WordArt 46"/>
          <p:cNvSpPr>
            <a:spLocks noChangeArrowheads="1" noChangeShapeType="1" noTextEdit="1"/>
          </p:cNvSpPr>
          <p:nvPr/>
        </p:nvSpPr>
        <p:spPr bwMode="auto">
          <a:xfrm>
            <a:off x="6400800" y="2971800"/>
            <a:ext cx="533400"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accent1"/>
                </a:solidFill>
                <a:latin typeface="Arial Black"/>
              </a:rPr>
              <a:t>18</a:t>
            </a:r>
          </a:p>
        </p:txBody>
      </p:sp>
      <p:sp>
        <p:nvSpPr>
          <p:cNvPr id="66580" name="WordArt 47"/>
          <p:cNvSpPr>
            <a:spLocks noChangeArrowheads="1" noChangeShapeType="1" noTextEdit="1"/>
          </p:cNvSpPr>
          <p:nvPr/>
        </p:nvSpPr>
        <p:spPr bwMode="auto">
          <a:xfrm rot="4496516">
            <a:off x="1554163" y="4019550"/>
            <a:ext cx="330200" cy="40005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bg2"/>
                </a:solidFill>
                <a:latin typeface="Arial Black"/>
              </a:rPr>
              <a:t>19</a:t>
            </a:r>
          </a:p>
        </p:txBody>
      </p:sp>
      <p:sp>
        <p:nvSpPr>
          <p:cNvPr id="66581" name="WordArt 48"/>
          <p:cNvSpPr>
            <a:spLocks noChangeArrowheads="1" noChangeShapeType="1" noTextEdit="1"/>
          </p:cNvSpPr>
          <p:nvPr/>
        </p:nvSpPr>
        <p:spPr bwMode="auto">
          <a:xfrm rot="5586100">
            <a:off x="4781550" y="1847850"/>
            <a:ext cx="533400"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FF00"/>
                </a:solidFill>
                <a:latin typeface="Arial Black"/>
              </a:rPr>
              <a:t>20</a:t>
            </a:r>
          </a:p>
        </p:txBody>
      </p:sp>
      <p:sp>
        <p:nvSpPr>
          <p:cNvPr id="66582" name="WordArt 50"/>
          <p:cNvSpPr>
            <a:spLocks noChangeArrowheads="1" noChangeShapeType="1" noTextEdit="1"/>
          </p:cNvSpPr>
          <p:nvPr/>
        </p:nvSpPr>
        <p:spPr bwMode="auto">
          <a:xfrm rot="3130460">
            <a:off x="3124200" y="152400"/>
            <a:ext cx="533400"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D60093"/>
                </a:solidFill>
                <a:latin typeface="Arial Black"/>
              </a:rPr>
              <a:t>22</a:t>
            </a:r>
          </a:p>
        </p:txBody>
      </p:sp>
      <p:sp>
        <p:nvSpPr>
          <p:cNvPr id="66583" name="WordArt 51"/>
          <p:cNvSpPr>
            <a:spLocks noChangeArrowheads="1" noChangeShapeType="1" noTextEdit="1"/>
          </p:cNvSpPr>
          <p:nvPr/>
        </p:nvSpPr>
        <p:spPr bwMode="auto">
          <a:xfrm>
            <a:off x="5105400" y="3962400"/>
            <a:ext cx="533400"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0000"/>
                </a:solidFill>
                <a:latin typeface="Arial Black"/>
              </a:rPr>
              <a:t>23</a:t>
            </a:r>
          </a:p>
        </p:txBody>
      </p:sp>
      <p:sp>
        <p:nvSpPr>
          <p:cNvPr id="66584" name="WordArt 52"/>
          <p:cNvSpPr>
            <a:spLocks noChangeArrowheads="1" noChangeShapeType="1" noTextEdit="1"/>
          </p:cNvSpPr>
          <p:nvPr/>
        </p:nvSpPr>
        <p:spPr bwMode="auto">
          <a:xfrm rot="-10443890">
            <a:off x="5927725" y="3971925"/>
            <a:ext cx="752475" cy="9144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hlink"/>
                </a:solidFill>
                <a:latin typeface="Arial Black"/>
              </a:rPr>
              <a:t>24</a:t>
            </a:r>
          </a:p>
        </p:txBody>
      </p:sp>
      <p:sp>
        <p:nvSpPr>
          <p:cNvPr id="66585" name="WordArt 53"/>
          <p:cNvSpPr>
            <a:spLocks noChangeArrowheads="1" noChangeShapeType="1" noTextEdit="1"/>
          </p:cNvSpPr>
          <p:nvPr/>
        </p:nvSpPr>
        <p:spPr bwMode="auto">
          <a:xfrm rot="-3588239">
            <a:off x="1524000" y="4953000"/>
            <a:ext cx="533400"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0000"/>
                </a:solidFill>
                <a:latin typeface="Arial Black"/>
              </a:rPr>
              <a:t>25</a:t>
            </a:r>
          </a:p>
        </p:txBody>
      </p:sp>
      <p:sp>
        <p:nvSpPr>
          <p:cNvPr id="66586" name="WordArt 54"/>
          <p:cNvSpPr>
            <a:spLocks noChangeArrowheads="1" noChangeShapeType="1" noTextEdit="1"/>
          </p:cNvSpPr>
          <p:nvPr/>
        </p:nvSpPr>
        <p:spPr bwMode="auto">
          <a:xfrm rot="-9822357">
            <a:off x="457200" y="4038600"/>
            <a:ext cx="533400"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accent1"/>
                </a:solidFill>
                <a:latin typeface="Arial Black"/>
              </a:rPr>
              <a:t>26</a:t>
            </a:r>
          </a:p>
        </p:txBody>
      </p:sp>
      <p:sp>
        <p:nvSpPr>
          <p:cNvPr id="66587" name="WordArt 55"/>
          <p:cNvSpPr>
            <a:spLocks noChangeArrowheads="1" noChangeShapeType="1" noTextEdit="1"/>
          </p:cNvSpPr>
          <p:nvPr/>
        </p:nvSpPr>
        <p:spPr bwMode="auto">
          <a:xfrm rot="-1699184">
            <a:off x="4267200" y="685800"/>
            <a:ext cx="533400"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accent1"/>
                </a:solidFill>
                <a:latin typeface="Arial Black"/>
              </a:rPr>
              <a:t>27</a:t>
            </a:r>
          </a:p>
        </p:txBody>
      </p:sp>
      <p:sp>
        <p:nvSpPr>
          <p:cNvPr id="66588" name="WordArt 56"/>
          <p:cNvSpPr>
            <a:spLocks noChangeArrowheads="1" noChangeShapeType="1" noTextEdit="1"/>
          </p:cNvSpPr>
          <p:nvPr/>
        </p:nvSpPr>
        <p:spPr bwMode="auto">
          <a:xfrm rot="3046193">
            <a:off x="6582569" y="575469"/>
            <a:ext cx="1192212" cy="46355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hlink"/>
                </a:solidFill>
                <a:latin typeface="Arial Black"/>
              </a:rPr>
              <a:t>28</a:t>
            </a:r>
          </a:p>
        </p:txBody>
      </p:sp>
      <p:sp>
        <p:nvSpPr>
          <p:cNvPr id="66589" name="WordArt 57"/>
          <p:cNvSpPr>
            <a:spLocks noChangeArrowheads="1" noChangeShapeType="1" noTextEdit="1"/>
          </p:cNvSpPr>
          <p:nvPr/>
        </p:nvSpPr>
        <p:spPr bwMode="auto">
          <a:xfrm rot="-4091916">
            <a:off x="6629400" y="4953000"/>
            <a:ext cx="533400"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accent1"/>
                </a:solidFill>
                <a:latin typeface="Arial Black"/>
              </a:rPr>
              <a:t>29</a:t>
            </a:r>
          </a:p>
        </p:txBody>
      </p:sp>
      <p:sp>
        <p:nvSpPr>
          <p:cNvPr id="66590" name="WordArt 59"/>
          <p:cNvSpPr>
            <a:spLocks noChangeArrowheads="1" noChangeShapeType="1" noTextEdit="1"/>
          </p:cNvSpPr>
          <p:nvPr/>
        </p:nvSpPr>
        <p:spPr bwMode="auto">
          <a:xfrm rot="3941727">
            <a:off x="8023226" y="2170112"/>
            <a:ext cx="379412" cy="461963"/>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bg2"/>
                </a:solidFill>
                <a:latin typeface="Arial Black"/>
              </a:rPr>
              <a:t>31</a:t>
            </a:r>
          </a:p>
        </p:txBody>
      </p:sp>
      <p:sp>
        <p:nvSpPr>
          <p:cNvPr id="66591" name="WordArt 61"/>
          <p:cNvSpPr>
            <a:spLocks noChangeArrowheads="1" noChangeShapeType="1" noTextEdit="1"/>
          </p:cNvSpPr>
          <p:nvPr/>
        </p:nvSpPr>
        <p:spPr bwMode="auto">
          <a:xfrm rot="-1909647">
            <a:off x="3276600" y="5867400"/>
            <a:ext cx="533400"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folHlink"/>
                </a:solidFill>
                <a:latin typeface="Arial Black"/>
              </a:rPr>
              <a:t>33</a:t>
            </a:r>
          </a:p>
        </p:txBody>
      </p:sp>
      <p:sp>
        <p:nvSpPr>
          <p:cNvPr id="66592" name="WordArt 9"/>
          <p:cNvSpPr>
            <a:spLocks noChangeArrowheads="1" noChangeShapeType="1" noTextEdit="1"/>
          </p:cNvSpPr>
          <p:nvPr/>
        </p:nvSpPr>
        <p:spPr bwMode="auto">
          <a:xfrm>
            <a:off x="6324600" y="762000"/>
            <a:ext cx="207963" cy="43973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accent1"/>
                </a:solidFill>
                <a:latin typeface="Arial Black"/>
              </a:rPr>
              <a:t>6</a:t>
            </a:r>
          </a:p>
        </p:txBody>
      </p:sp>
      <p:sp>
        <p:nvSpPr>
          <p:cNvPr id="66593" name="WordArt 49"/>
          <p:cNvSpPr>
            <a:spLocks noChangeArrowheads="1" noChangeShapeType="1" noTextEdit="1"/>
          </p:cNvSpPr>
          <p:nvPr/>
        </p:nvSpPr>
        <p:spPr bwMode="auto">
          <a:xfrm rot="-2450637">
            <a:off x="4191000" y="3962400"/>
            <a:ext cx="361950" cy="441325"/>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accent1"/>
                </a:solidFill>
                <a:latin typeface="Arial Black"/>
              </a:rPr>
              <a:t>21</a:t>
            </a:r>
          </a:p>
        </p:txBody>
      </p:sp>
      <p:sp>
        <p:nvSpPr>
          <p:cNvPr id="66594" name="WordArt 58"/>
          <p:cNvSpPr>
            <a:spLocks noChangeArrowheads="1" noChangeShapeType="1" noTextEdit="1"/>
          </p:cNvSpPr>
          <p:nvPr/>
        </p:nvSpPr>
        <p:spPr bwMode="auto">
          <a:xfrm>
            <a:off x="7543800" y="5257800"/>
            <a:ext cx="363538" cy="441325"/>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accent1"/>
                </a:solidFill>
                <a:latin typeface="Arial Black"/>
              </a:rPr>
              <a:t>30</a:t>
            </a:r>
          </a:p>
        </p:txBody>
      </p:sp>
      <p:sp>
        <p:nvSpPr>
          <p:cNvPr id="66595" name="WordArt 60"/>
          <p:cNvSpPr>
            <a:spLocks noChangeArrowheads="1" noChangeShapeType="1" noTextEdit="1"/>
          </p:cNvSpPr>
          <p:nvPr/>
        </p:nvSpPr>
        <p:spPr bwMode="auto">
          <a:xfrm rot="2759471">
            <a:off x="2401094" y="1942306"/>
            <a:ext cx="363538" cy="441325"/>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accent1"/>
                </a:solidFill>
                <a:latin typeface="Arial Black"/>
              </a:rPr>
              <a:t>32</a:t>
            </a:r>
          </a:p>
        </p:txBody>
      </p:sp>
      <p:sp>
        <p:nvSpPr>
          <p:cNvPr id="66596" name="WordArt 62"/>
          <p:cNvSpPr>
            <a:spLocks noChangeArrowheads="1" noChangeShapeType="1" noTextEdit="1"/>
          </p:cNvSpPr>
          <p:nvPr/>
        </p:nvSpPr>
        <p:spPr bwMode="auto">
          <a:xfrm>
            <a:off x="3276600" y="4038600"/>
            <a:ext cx="361950" cy="43973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accent1"/>
                </a:solidFill>
                <a:latin typeface="Arial Black"/>
              </a:rPr>
              <a:t>34</a:t>
            </a:r>
          </a:p>
        </p:txBody>
      </p:sp>
      <p:sp>
        <p:nvSpPr>
          <p:cNvPr id="66597" name="WordArt 63"/>
          <p:cNvSpPr>
            <a:spLocks noChangeArrowheads="1" noChangeShapeType="1" noTextEdit="1"/>
          </p:cNvSpPr>
          <p:nvPr/>
        </p:nvSpPr>
        <p:spPr bwMode="auto">
          <a:xfrm rot="3768321">
            <a:off x="5543550" y="5734050"/>
            <a:ext cx="533400"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00"/>
                </a:solidFill>
                <a:latin typeface="Arial Black"/>
              </a:rPr>
              <a:t>35</a:t>
            </a:r>
          </a:p>
        </p:txBody>
      </p:sp>
      <p:sp>
        <p:nvSpPr>
          <p:cNvPr id="66598" name="WordArt 64"/>
          <p:cNvSpPr>
            <a:spLocks noChangeArrowheads="1" noChangeShapeType="1" noTextEdit="1"/>
          </p:cNvSpPr>
          <p:nvPr/>
        </p:nvSpPr>
        <p:spPr bwMode="auto">
          <a:xfrm>
            <a:off x="609600" y="1752600"/>
            <a:ext cx="376238" cy="4572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99CC"/>
                </a:solidFill>
                <a:latin typeface="Arial Black"/>
              </a:rPr>
              <a:t>36</a:t>
            </a:r>
          </a:p>
        </p:txBody>
      </p:sp>
      <p:sp>
        <p:nvSpPr>
          <p:cNvPr id="66599" name="WordArt 66"/>
          <p:cNvSpPr>
            <a:spLocks noChangeArrowheads="1" noChangeShapeType="1" noTextEdit="1"/>
          </p:cNvSpPr>
          <p:nvPr/>
        </p:nvSpPr>
        <p:spPr bwMode="auto">
          <a:xfrm>
            <a:off x="152400" y="5562600"/>
            <a:ext cx="1143000" cy="10668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hlink"/>
                </a:solidFill>
                <a:latin typeface="Arial Black"/>
              </a:rPr>
              <a:t>37</a:t>
            </a:r>
          </a:p>
        </p:txBody>
      </p:sp>
      <p:sp>
        <p:nvSpPr>
          <p:cNvPr id="66600" name="WordArt 67"/>
          <p:cNvSpPr>
            <a:spLocks noChangeArrowheads="1" noChangeShapeType="1" noTextEdit="1"/>
          </p:cNvSpPr>
          <p:nvPr/>
        </p:nvSpPr>
        <p:spPr bwMode="auto">
          <a:xfrm rot="-3588239">
            <a:off x="285750" y="247650"/>
            <a:ext cx="533400"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0000"/>
                </a:solidFill>
                <a:latin typeface="Arial Black"/>
              </a:rPr>
              <a:t>38</a:t>
            </a:r>
          </a:p>
        </p:txBody>
      </p:sp>
      <p:sp>
        <p:nvSpPr>
          <p:cNvPr id="66601" name="WordArt 68"/>
          <p:cNvSpPr>
            <a:spLocks noChangeArrowheads="1" noChangeShapeType="1" noTextEdit="1"/>
          </p:cNvSpPr>
          <p:nvPr/>
        </p:nvSpPr>
        <p:spPr bwMode="auto">
          <a:xfrm rot="1996950">
            <a:off x="8134350" y="5886450"/>
            <a:ext cx="533400"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0000"/>
                </a:solidFill>
                <a:latin typeface="Arial Black"/>
              </a:rPr>
              <a:t>39</a:t>
            </a:r>
          </a:p>
        </p:txBody>
      </p:sp>
      <p:sp>
        <p:nvSpPr>
          <p:cNvPr id="66602" name="WordArt 69"/>
          <p:cNvSpPr>
            <a:spLocks noChangeArrowheads="1" noChangeShapeType="1" noTextEdit="1"/>
          </p:cNvSpPr>
          <p:nvPr/>
        </p:nvSpPr>
        <p:spPr bwMode="auto">
          <a:xfrm rot="-187642">
            <a:off x="3960813" y="1824038"/>
            <a:ext cx="457200"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00"/>
                </a:solidFill>
                <a:latin typeface="Arial Black"/>
              </a:rPr>
              <a:t>40</a:t>
            </a:r>
          </a:p>
        </p:txBody>
      </p:sp>
      <p:sp>
        <p:nvSpPr>
          <p:cNvPr id="66603" name="WordArt 70"/>
          <p:cNvSpPr>
            <a:spLocks noChangeArrowheads="1" noChangeShapeType="1" noTextEdit="1"/>
          </p:cNvSpPr>
          <p:nvPr/>
        </p:nvSpPr>
        <p:spPr bwMode="auto">
          <a:xfrm rot="4750619">
            <a:off x="2437607" y="4420394"/>
            <a:ext cx="361950" cy="439737"/>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accent1"/>
                </a:solidFill>
                <a:latin typeface="Arial Black"/>
              </a:rPr>
              <a:t>41</a:t>
            </a:r>
          </a:p>
        </p:txBody>
      </p:sp>
      <p:sp>
        <p:nvSpPr>
          <p:cNvPr id="66604" name="WordArt 71"/>
          <p:cNvSpPr>
            <a:spLocks noChangeArrowheads="1" noChangeShapeType="1" noTextEdit="1"/>
          </p:cNvSpPr>
          <p:nvPr/>
        </p:nvSpPr>
        <p:spPr bwMode="auto">
          <a:xfrm rot="468463">
            <a:off x="1790700" y="2933700"/>
            <a:ext cx="363538" cy="441325"/>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accent1"/>
                </a:solidFill>
                <a:latin typeface="Arial Black"/>
              </a:rPr>
              <a:t>41</a:t>
            </a:r>
          </a:p>
        </p:txBody>
      </p:sp>
      <p:sp>
        <p:nvSpPr>
          <p:cNvPr id="66605" name="WordArt 72"/>
          <p:cNvSpPr>
            <a:spLocks noChangeArrowheads="1" noChangeShapeType="1" noTextEdit="1"/>
          </p:cNvSpPr>
          <p:nvPr/>
        </p:nvSpPr>
        <p:spPr bwMode="auto">
          <a:xfrm rot="2759471">
            <a:off x="8497094" y="951706"/>
            <a:ext cx="363538" cy="441325"/>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00"/>
                </a:solidFill>
                <a:latin typeface="Arial Black"/>
              </a:rPr>
              <a:t>42</a:t>
            </a:r>
          </a:p>
        </p:txBody>
      </p:sp>
      <p:sp>
        <p:nvSpPr>
          <p:cNvPr id="66606" name="WordArt 73"/>
          <p:cNvSpPr>
            <a:spLocks noChangeArrowheads="1" noChangeShapeType="1" noTextEdit="1"/>
          </p:cNvSpPr>
          <p:nvPr/>
        </p:nvSpPr>
        <p:spPr bwMode="auto">
          <a:xfrm rot="-2911848">
            <a:off x="267494" y="2399506"/>
            <a:ext cx="363538" cy="441325"/>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accent1"/>
                </a:solidFill>
                <a:latin typeface="Arial Black"/>
              </a:rPr>
              <a:t>43</a:t>
            </a:r>
          </a:p>
        </p:txBody>
      </p:sp>
      <p:sp>
        <p:nvSpPr>
          <p:cNvPr id="66607" name="WordArt 74"/>
          <p:cNvSpPr>
            <a:spLocks noChangeArrowheads="1" noChangeShapeType="1" noTextEdit="1"/>
          </p:cNvSpPr>
          <p:nvPr/>
        </p:nvSpPr>
        <p:spPr bwMode="auto">
          <a:xfrm rot="-187642">
            <a:off x="4722813" y="4872038"/>
            <a:ext cx="457200"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folHlink"/>
                </a:solidFill>
                <a:latin typeface="Arial Black"/>
              </a:rPr>
              <a:t>44</a:t>
            </a:r>
          </a:p>
        </p:txBody>
      </p:sp>
      <p:sp>
        <p:nvSpPr>
          <p:cNvPr id="66608" name="WordArt 75"/>
          <p:cNvSpPr>
            <a:spLocks noChangeArrowheads="1" noChangeShapeType="1" noTextEdit="1"/>
          </p:cNvSpPr>
          <p:nvPr/>
        </p:nvSpPr>
        <p:spPr bwMode="auto">
          <a:xfrm rot="5400000">
            <a:off x="5784850" y="304800"/>
            <a:ext cx="304800" cy="4572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folHlink"/>
                </a:solidFill>
                <a:latin typeface="Arial Black"/>
              </a:rPr>
              <a:t>45</a:t>
            </a:r>
          </a:p>
        </p:txBody>
      </p:sp>
      <p:sp>
        <p:nvSpPr>
          <p:cNvPr id="66609" name="WordArt 76"/>
          <p:cNvSpPr>
            <a:spLocks noChangeArrowheads="1" noChangeShapeType="1" noTextEdit="1"/>
          </p:cNvSpPr>
          <p:nvPr/>
        </p:nvSpPr>
        <p:spPr bwMode="auto">
          <a:xfrm rot="5400000">
            <a:off x="5334000" y="2895600"/>
            <a:ext cx="609600" cy="4572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folHlink"/>
                </a:solidFill>
                <a:latin typeface="Arial Black"/>
              </a:rPr>
              <a:t>46</a:t>
            </a:r>
          </a:p>
        </p:txBody>
      </p:sp>
      <p:sp>
        <p:nvSpPr>
          <p:cNvPr id="66610" name="WordArt 77"/>
          <p:cNvSpPr>
            <a:spLocks noChangeArrowheads="1" noChangeShapeType="1" noTextEdit="1"/>
          </p:cNvSpPr>
          <p:nvPr/>
        </p:nvSpPr>
        <p:spPr bwMode="auto">
          <a:xfrm rot="-5400000">
            <a:off x="5553075" y="1381125"/>
            <a:ext cx="609600" cy="59055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777777"/>
                </a:solidFill>
                <a:latin typeface="Arial Black"/>
              </a:rPr>
              <a:t>47</a:t>
            </a:r>
          </a:p>
        </p:txBody>
      </p:sp>
      <p:sp>
        <p:nvSpPr>
          <p:cNvPr id="66611" name="WordArt 78"/>
          <p:cNvSpPr>
            <a:spLocks noChangeArrowheads="1" noChangeShapeType="1" noTextEdit="1"/>
          </p:cNvSpPr>
          <p:nvPr/>
        </p:nvSpPr>
        <p:spPr bwMode="auto">
          <a:xfrm rot="10111828">
            <a:off x="1371600" y="5867400"/>
            <a:ext cx="682625" cy="739775"/>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FF00"/>
                </a:solidFill>
                <a:latin typeface="Arial Black"/>
              </a:rPr>
              <a:t>48</a:t>
            </a:r>
          </a:p>
        </p:txBody>
      </p:sp>
      <p:sp>
        <p:nvSpPr>
          <p:cNvPr id="66612" name="WordArt 79"/>
          <p:cNvSpPr>
            <a:spLocks noChangeArrowheads="1" noChangeShapeType="1" noTextEdit="1"/>
          </p:cNvSpPr>
          <p:nvPr/>
        </p:nvSpPr>
        <p:spPr bwMode="auto">
          <a:xfrm rot="-1909647">
            <a:off x="7188200" y="4052888"/>
            <a:ext cx="533400" cy="4572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FF00"/>
                </a:solidFill>
                <a:latin typeface="Arial Black"/>
              </a:rPr>
              <a:t>49</a:t>
            </a:r>
          </a:p>
        </p:txBody>
      </p:sp>
      <p:sp>
        <p:nvSpPr>
          <p:cNvPr id="66613" name="WordArt 80"/>
          <p:cNvSpPr>
            <a:spLocks noChangeArrowheads="1" noChangeShapeType="1" noTextEdit="1"/>
          </p:cNvSpPr>
          <p:nvPr/>
        </p:nvSpPr>
        <p:spPr bwMode="auto">
          <a:xfrm rot="-187642">
            <a:off x="779463" y="4889500"/>
            <a:ext cx="457200"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00"/>
                </a:solidFill>
                <a:latin typeface="Arial Black"/>
              </a:rPr>
              <a:t>50</a:t>
            </a:r>
          </a:p>
        </p:txBody>
      </p:sp>
      <p:sp>
        <p:nvSpPr>
          <p:cNvPr id="66614" name="WordArt 81"/>
          <p:cNvSpPr>
            <a:spLocks noChangeArrowheads="1" noChangeShapeType="1" noTextEdit="1"/>
          </p:cNvSpPr>
          <p:nvPr/>
        </p:nvSpPr>
        <p:spPr bwMode="auto">
          <a:xfrm rot="6904672">
            <a:off x="6934200" y="1905000"/>
            <a:ext cx="457200"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00"/>
                </a:solidFill>
                <a:latin typeface="Arial Black"/>
              </a:rPr>
              <a:t>51</a:t>
            </a:r>
          </a:p>
        </p:txBody>
      </p:sp>
      <p:sp>
        <p:nvSpPr>
          <p:cNvPr id="66615" name="WordArt 82"/>
          <p:cNvSpPr>
            <a:spLocks noChangeArrowheads="1" noChangeShapeType="1" noTextEdit="1"/>
          </p:cNvSpPr>
          <p:nvPr/>
        </p:nvSpPr>
        <p:spPr bwMode="auto">
          <a:xfrm rot="3130460">
            <a:off x="5561013" y="5170488"/>
            <a:ext cx="381000" cy="3810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D60093"/>
                </a:solidFill>
                <a:latin typeface="Arial Black"/>
              </a:rPr>
              <a:t>52</a:t>
            </a:r>
          </a:p>
        </p:txBody>
      </p:sp>
      <p:sp>
        <p:nvSpPr>
          <p:cNvPr id="66616" name="WordArt 83"/>
          <p:cNvSpPr>
            <a:spLocks noChangeArrowheads="1" noChangeShapeType="1" noTextEdit="1"/>
          </p:cNvSpPr>
          <p:nvPr/>
        </p:nvSpPr>
        <p:spPr bwMode="auto">
          <a:xfrm rot="-3561998">
            <a:off x="2057400" y="3733800"/>
            <a:ext cx="533400" cy="3810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D60093"/>
                </a:solidFill>
                <a:latin typeface="Arial Black"/>
              </a:rPr>
              <a:t>53</a:t>
            </a:r>
          </a:p>
        </p:txBody>
      </p:sp>
      <p:sp>
        <p:nvSpPr>
          <p:cNvPr id="66617" name="WordArt 84"/>
          <p:cNvSpPr>
            <a:spLocks noChangeArrowheads="1" noChangeShapeType="1" noTextEdit="1"/>
          </p:cNvSpPr>
          <p:nvPr/>
        </p:nvSpPr>
        <p:spPr bwMode="auto">
          <a:xfrm rot="-998855">
            <a:off x="3257550" y="1085850"/>
            <a:ext cx="533400"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D60093"/>
                </a:solidFill>
                <a:latin typeface="Arial Black"/>
              </a:rPr>
              <a:t>54</a:t>
            </a:r>
          </a:p>
        </p:txBody>
      </p:sp>
      <p:sp>
        <p:nvSpPr>
          <p:cNvPr id="66618" name="WordArt 85"/>
          <p:cNvSpPr>
            <a:spLocks noChangeArrowheads="1" noChangeShapeType="1" noTextEdit="1"/>
          </p:cNvSpPr>
          <p:nvPr/>
        </p:nvSpPr>
        <p:spPr bwMode="auto">
          <a:xfrm>
            <a:off x="533400" y="1066800"/>
            <a:ext cx="381000" cy="5334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FF00"/>
                </a:solidFill>
                <a:latin typeface="Arial Black"/>
              </a:rPr>
              <a:t>55</a:t>
            </a:r>
          </a:p>
        </p:txBody>
      </p:sp>
      <p:sp>
        <p:nvSpPr>
          <p:cNvPr id="66619" name="WordArt 86"/>
          <p:cNvSpPr>
            <a:spLocks noChangeArrowheads="1" noChangeShapeType="1" noTextEdit="1"/>
          </p:cNvSpPr>
          <p:nvPr/>
        </p:nvSpPr>
        <p:spPr bwMode="auto">
          <a:xfrm rot="3130460">
            <a:off x="8210550" y="2990850"/>
            <a:ext cx="533400"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D60093"/>
                </a:solidFill>
                <a:latin typeface="Arial Black"/>
              </a:rPr>
              <a:t>56</a:t>
            </a:r>
          </a:p>
        </p:txBody>
      </p:sp>
      <p:sp>
        <p:nvSpPr>
          <p:cNvPr id="66620" name="WordArt 87"/>
          <p:cNvSpPr>
            <a:spLocks noChangeArrowheads="1" noChangeShapeType="1" noTextEdit="1"/>
          </p:cNvSpPr>
          <p:nvPr/>
        </p:nvSpPr>
        <p:spPr bwMode="auto">
          <a:xfrm rot="546224">
            <a:off x="2441575" y="5178425"/>
            <a:ext cx="914400" cy="46355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hlink"/>
                </a:solidFill>
                <a:latin typeface="Arial Black"/>
              </a:rPr>
              <a:t>57</a:t>
            </a:r>
          </a:p>
        </p:txBody>
      </p:sp>
      <p:sp>
        <p:nvSpPr>
          <p:cNvPr id="66621" name="WordArt 88"/>
          <p:cNvSpPr>
            <a:spLocks noChangeArrowheads="1" noChangeShapeType="1" noTextEdit="1"/>
          </p:cNvSpPr>
          <p:nvPr/>
        </p:nvSpPr>
        <p:spPr bwMode="auto">
          <a:xfrm rot="-1105156">
            <a:off x="1747838" y="355600"/>
            <a:ext cx="1039812" cy="46355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hlink"/>
                </a:solidFill>
                <a:latin typeface="Arial Black"/>
              </a:rPr>
              <a:t>58</a:t>
            </a:r>
          </a:p>
        </p:txBody>
      </p:sp>
      <p:sp>
        <p:nvSpPr>
          <p:cNvPr id="66622" name="WordArt 89"/>
          <p:cNvSpPr>
            <a:spLocks noChangeArrowheads="1" noChangeShapeType="1" noTextEdit="1"/>
          </p:cNvSpPr>
          <p:nvPr/>
        </p:nvSpPr>
        <p:spPr bwMode="auto">
          <a:xfrm rot="3046193">
            <a:off x="7183438" y="6067425"/>
            <a:ext cx="635000" cy="46355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hlink"/>
                </a:solidFill>
                <a:latin typeface="Arial Black"/>
              </a:rPr>
              <a:t>59</a:t>
            </a:r>
          </a:p>
        </p:txBody>
      </p:sp>
      <p:sp>
        <p:nvSpPr>
          <p:cNvPr id="66623" name="WordArt 90"/>
          <p:cNvSpPr>
            <a:spLocks noChangeArrowheads="1" noChangeShapeType="1" noTextEdit="1"/>
          </p:cNvSpPr>
          <p:nvPr/>
        </p:nvSpPr>
        <p:spPr bwMode="auto">
          <a:xfrm rot="-711714">
            <a:off x="3657600" y="3505200"/>
            <a:ext cx="533400" cy="3048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hlink"/>
                </a:solidFill>
                <a:latin typeface="Arial Black"/>
              </a:rPr>
              <a:t>60</a:t>
            </a:r>
          </a:p>
        </p:txBody>
      </p:sp>
      <p:sp>
        <p:nvSpPr>
          <p:cNvPr id="66624" name="WordArt 91"/>
          <p:cNvSpPr>
            <a:spLocks noChangeArrowheads="1" noChangeShapeType="1" noTextEdit="1"/>
          </p:cNvSpPr>
          <p:nvPr/>
        </p:nvSpPr>
        <p:spPr bwMode="auto">
          <a:xfrm rot="-5400000">
            <a:off x="7667625" y="257175"/>
            <a:ext cx="838200" cy="78105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folHlink"/>
                </a:solidFill>
                <a:latin typeface="Arial Black"/>
              </a:rPr>
              <a:t>61</a:t>
            </a:r>
          </a:p>
        </p:txBody>
      </p:sp>
      <p:sp>
        <p:nvSpPr>
          <p:cNvPr id="66625" name="WordArt 51"/>
          <p:cNvSpPr>
            <a:spLocks noChangeArrowheads="1" noChangeShapeType="1" noTextEdit="1"/>
          </p:cNvSpPr>
          <p:nvPr/>
        </p:nvSpPr>
        <p:spPr bwMode="auto">
          <a:xfrm>
            <a:off x="3048000" y="4648200"/>
            <a:ext cx="381000" cy="4572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0000"/>
                </a:solidFill>
                <a:latin typeface="Arial Black"/>
              </a:rPr>
              <a:t>61</a:t>
            </a:r>
          </a:p>
        </p:txBody>
      </p:sp>
      <p:sp>
        <p:nvSpPr>
          <p:cNvPr id="66626" name="WordArt 51"/>
          <p:cNvSpPr>
            <a:spLocks noChangeArrowheads="1" noChangeShapeType="1" noTextEdit="1"/>
          </p:cNvSpPr>
          <p:nvPr/>
        </p:nvSpPr>
        <p:spPr bwMode="auto">
          <a:xfrm rot="-7110305">
            <a:off x="8229600" y="3810000"/>
            <a:ext cx="533400"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0000"/>
                </a:solidFill>
                <a:latin typeface="Arial Black"/>
              </a:rPr>
              <a:t>62</a:t>
            </a:r>
          </a:p>
        </p:txBody>
      </p:sp>
      <p:sp>
        <p:nvSpPr>
          <p:cNvPr id="66627" name="WordArt 51"/>
          <p:cNvSpPr>
            <a:spLocks noChangeArrowheads="1" noChangeShapeType="1" noTextEdit="1"/>
          </p:cNvSpPr>
          <p:nvPr/>
        </p:nvSpPr>
        <p:spPr bwMode="auto">
          <a:xfrm rot="-7110305">
            <a:off x="1886744" y="1199357"/>
            <a:ext cx="377825" cy="420687"/>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0000"/>
                </a:solidFill>
                <a:latin typeface="Arial Black"/>
              </a:rPr>
              <a:t>63</a:t>
            </a:r>
          </a:p>
        </p:txBody>
      </p:sp>
      <p:sp>
        <p:nvSpPr>
          <p:cNvPr id="66628" name="WordArt 48"/>
          <p:cNvSpPr>
            <a:spLocks noChangeArrowheads="1" noChangeShapeType="1" noTextEdit="1"/>
          </p:cNvSpPr>
          <p:nvPr/>
        </p:nvSpPr>
        <p:spPr bwMode="auto">
          <a:xfrm rot="5586100">
            <a:off x="4637088" y="266700"/>
            <a:ext cx="508000" cy="4572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FF00"/>
                </a:solidFill>
                <a:latin typeface="Arial Black"/>
              </a:rPr>
              <a:t>64</a:t>
            </a:r>
          </a:p>
        </p:txBody>
      </p:sp>
      <p:sp>
        <p:nvSpPr>
          <p:cNvPr id="66629" name="WordArt 48"/>
          <p:cNvSpPr>
            <a:spLocks noChangeArrowheads="1" noChangeShapeType="1" noTextEdit="1"/>
          </p:cNvSpPr>
          <p:nvPr/>
        </p:nvSpPr>
        <p:spPr bwMode="auto">
          <a:xfrm rot="-3158382">
            <a:off x="139700" y="3238500"/>
            <a:ext cx="508000" cy="4572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FF00"/>
                </a:solidFill>
                <a:latin typeface="Arial Black"/>
              </a:rPr>
              <a:t>65</a:t>
            </a:r>
          </a:p>
        </p:txBody>
      </p:sp>
      <p:sp>
        <p:nvSpPr>
          <p:cNvPr id="66630" name="WordArt 48"/>
          <p:cNvSpPr>
            <a:spLocks noChangeArrowheads="1" noChangeShapeType="1" noTextEdit="1"/>
          </p:cNvSpPr>
          <p:nvPr/>
        </p:nvSpPr>
        <p:spPr bwMode="auto">
          <a:xfrm rot="3644385">
            <a:off x="3949700" y="5448300"/>
            <a:ext cx="508000" cy="4572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FF00"/>
                </a:solidFill>
                <a:latin typeface="Arial Black"/>
              </a:rPr>
              <a:t>66</a:t>
            </a:r>
          </a:p>
        </p:txBody>
      </p:sp>
      <p:sp>
        <p:nvSpPr>
          <p:cNvPr id="66631" name="WordArt 44"/>
          <p:cNvSpPr>
            <a:spLocks noChangeArrowheads="1" noChangeShapeType="1" noTextEdit="1"/>
          </p:cNvSpPr>
          <p:nvPr/>
        </p:nvSpPr>
        <p:spPr bwMode="auto">
          <a:xfrm rot="-1575735">
            <a:off x="2290763" y="2498725"/>
            <a:ext cx="381000" cy="4572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99CC"/>
                </a:solidFill>
                <a:latin typeface="Arial Black"/>
              </a:rPr>
              <a:t>67</a:t>
            </a:r>
          </a:p>
        </p:txBody>
      </p:sp>
      <p:sp>
        <p:nvSpPr>
          <p:cNvPr id="66632" name="WordArt 44"/>
          <p:cNvSpPr>
            <a:spLocks noChangeArrowheads="1" noChangeShapeType="1" noTextEdit="1"/>
          </p:cNvSpPr>
          <p:nvPr/>
        </p:nvSpPr>
        <p:spPr bwMode="auto">
          <a:xfrm rot="-1575735">
            <a:off x="6481763" y="1279525"/>
            <a:ext cx="381000" cy="457200"/>
          </a:xfrm>
          <a:prstGeom prst="rect">
            <a:avLst/>
          </a:prstGeom>
        </p:spPr>
        <p:txBody>
          <a:bodyPr wrap="none" fromWordArt="1">
            <a:prstTxWarp prst="textPlain">
              <a:avLst>
                <a:gd name="adj" fmla="val 58968"/>
              </a:avLst>
            </a:prstTxWarp>
          </a:bodyPr>
          <a:lstStyle/>
          <a:p>
            <a:pPr algn="ctr"/>
            <a:r>
              <a:rPr lang="en-US" sz="3600" kern="10">
                <a:ln w="9525">
                  <a:solidFill>
                    <a:srgbClr val="000000"/>
                  </a:solidFill>
                  <a:round/>
                  <a:headEnd/>
                  <a:tailEnd/>
                </a:ln>
                <a:solidFill>
                  <a:srgbClr val="FF99CC"/>
                </a:solidFill>
                <a:latin typeface="Arial Black"/>
              </a:rPr>
              <a:t>68</a:t>
            </a:r>
          </a:p>
        </p:txBody>
      </p:sp>
      <p:sp>
        <p:nvSpPr>
          <p:cNvPr id="66633" name="WordArt 44"/>
          <p:cNvSpPr>
            <a:spLocks noChangeArrowheads="1" noChangeShapeType="1" noTextEdit="1"/>
          </p:cNvSpPr>
          <p:nvPr/>
        </p:nvSpPr>
        <p:spPr bwMode="auto">
          <a:xfrm rot="-1575735">
            <a:off x="8462963" y="5241925"/>
            <a:ext cx="381000" cy="4572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99CC"/>
                </a:solidFill>
                <a:latin typeface="Arial Black"/>
              </a:rPr>
              <a:t>69</a:t>
            </a:r>
          </a:p>
        </p:txBody>
      </p:sp>
      <p:sp>
        <p:nvSpPr>
          <p:cNvPr id="66634" name="WordArt 52"/>
          <p:cNvSpPr>
            <a:spLocks noChangeArrowheads="1" noChangeShapeType="1" noTextEdit="1"/>
          </p:cNvSpPr>
          <p:nvPr/>
        </p:nvSpPr>
        <p:spPr bwMode="auto">
          <a:xfrm rot="-6718564">
            <a:off x="5861844" y="3277394"/>
            <a:ext cx="492125" cy="484187"/>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hlink"/>
                </a:solidFill>
                <a:latin typeface="Arial Black"/>
              </a:rPr>
              <a:t>70</a:t>
            </a:r>
          </a:p>
        </p:txBody>
      </p:sp>
      <p:sp>
        <p:nvSpPr>
          <p:cNvPr id="66635" name="WordArt 52"/>
          <p:cNvSpPr>
            <a:spLocks noChangeArrowheads="1" noChangeShapeType="1" noTextEdit="1"/>
          </p:cNvSpPr>
          <p:nvPr/>
        </p:nvSpPr>
        <p:spPr bwMode="auto">
          <a:xfrm rot="-2713259">
            <a:off x="2843213" y="1627188"/>
            <a:ext cx="490537" cy="484187"/>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hlink"/>
                </a:solidFill>
                <a:latin typeface="Arial Black"/>
              </a:rPr>
              <a:t>71</a:t>
            </a:r>
          </a:p>
        </p:txBody>
      </p:sp>
      <p:sp>
        <p:nvSpPr>
          <p:cNvPr id="66636" name="WordArt 52"/>
          <p:cNvSpPr>
            <a:spLocks noChangeArrowheads="1" noChangeShapeType="1" noTextEdit="1"/>
          </p:cNvSpPr>
          <p:nvPr/>
        </p:nvSpPr>
        <p:spPr bwMode="auto">
          <a:xfrm rot="1846876">
            <a:off x="1138238" y="4435475"/>
            <a:ext cx="492125" cy="48418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hlink"/>
                </a:solidFill>
                <a:latin typeface="Arial Black"/>
              </a:rPr>
              <a:t>72</a:t>
            </a:r>
          </a:p>
        </p:txBody>
      </p:sp>
      <p:sp>
        <p:nvSpPr>
          <p:cNvPr id="66637" name="WordArt 52"/>
          <p:cNvSpPr>
            <a:spLocks noChangeArrowheads="1" noChangeShapeType="1" noTextEdit="1"/>
          </p:cNvSpPr>
          <p:nvPr/>
        </p:nvSpPr>
        <p:spPr bwMode="auto">
          <a:xfrm rot="-6718564">
            <a:off x="1061244" y="2210594"/>
            <a:ext cx="492125" cy="484187"/>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hlink"/>
                </a:solidFill>
                <a:latin typeface="Arial Black"/>
              </a:rPr>
              <a:t>73</a:t>
            </a:r>
          </a:p>
        </p:txBody>
      </p:sp>
      <p:sp>
        <p:nvSpPr>
          <p:cNvPr id="66638" name="WordArt 47"/>
          <p:cNvSpPr>
            <a:spLocks noChangeArrowheads="1" noChangeShapeType="1" noTextEdit="1"/>
          </p:cNvSpPr>
          <p:nvPr/>
        </p:nvSpPr>
        <p:spPr bwMode="auto">
          <a:xfrm rot="4496516">
            <a:off x="8221663" y="1457325"/>
            <a:ext cx="392112" cy="32543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bg2"/>
                </a:solidFill>
                <a:latin typeface="Arial Black"/>
              </a:rPr>
              <a:t>74</a:t>
            </a:r>
          </a:p>
        </p:txBody>
      </p:sp>
      <p:sp>
        <p:nvSpPr>
          <p:cNvPr id="66639" name="WordArt 47"/>
          <p:cNvSpPr>
            <a:spLocks noChangeArrowheads="1" noChangeShapeType="1" noTextEdit="1"/>
          </p:cNvSpPr>
          <p:nvPr/>
        </p:nvSpPr>
        <p:spPr bwMode="auto">
          <a:xfrm rot="4496516">
            <a:off x="2545556" y="6236494"/>
            <a:ext cx="439738" cy="40005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bg2"/>
                </a:solidFill>
                <a:latin typeface="Arial Black"/>
              </a:rPr>
              <a:t>75</a:t>
            </a:r>
          </a:p>
        </p:txBody>
      </p:sp>
      <p:sp>
        <p:nvSpPr>
          <p:cNvPr id="66640" name="WordArt 47"/>
          <p:cNvSpPr>
            <a:spLocks noChangeArrowheads="1" noChangeShapeType="1" noTextEdit="1"/>
          </p:cNvSpPr>
          <p:nvPr/>
        </p:nvSpPr>
        <p:spPr bwMode="auto">
          <a:xfrm rot="-693739">
            <a:off x="3611563" y="2732088"/>
            <a:ext cx="439737" cy="40005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bg2"/>
                </a:solidFill>
                <a:latin typeface="Arial Black"/>
              </a:rPr>
              <a:t>76</a:t>
            </a:r>
          </a:p>
        </p:txBody>
      </p:sp>
      <p:sp>
        <p:nvSpPr>
          <p:cNvPr id="66641" name="WordArt 47"/>
          <p:cNvSpPr>
            <a:spLocks noChangeArrowheads="1" noChangeShapeType="1" noTextEdit="1"/>
          </p:cNvSpPr>
          <p:nvPr/>
        </p:nvSpPr>
        <p:spPr bwMode="auto">
          <a:xfrm rot="-693739">
            <a:off x="1101725" y="192088"/>
            <a:ext cx="441325" cy="40005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bg2"/>
                </a:solidFill>
                <a:latin typeface="Arial Black"/>
              </a:rPr>
              <a:t>77</a:t>
            </a:r>
          </a:p>
        </p:txBody>
      </p:sp>
      <p:sp>
        <p:nvSpPr>
          <p:cNvPr id="66642" name="WordArt 47"/>
          <p:cNvSpPr>
            <a:spLocks noChangeArrowheads="1" noChangeShapeType="1" noTextEdit="1"/>
          </p:cNvSpPr>
          <p:nvPr/>
        </p:nvSpPr>
        <p:spPr bwMode="auto">
          <a:xfrm rot="669019">
            <a:off x="6750050" y="4452938"/>
            <a:ext cx="369888" cy="314325"/>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bg2"/>
                </a:solidFill>
                <a:latin typeface="Arial Black"/>
              </a:rPr>
              <a:t>78</a:t>
            </a:r>
          </a:p>
        </p:txBody>
      </p:sp>
      <p:sp>
        <p:nvSpPr>
          <p:cNvPr id="66643" name="WordArt 71"/>
          <p:cNvSpPr>
            <a:spLocks noChangeArrowheads="1" noChangeShapeType="1" noTextEdit="1"/>
          </p:cNvSpPr>
          <p:nvPr/>
        </p:nvSpPr>
        <p:spPr bwMode="auto">
          <a:xfrm rot="468463">
            <a:off x="4981575" y="6118225"/>
            <a:ext cx="363538" cy="441325"/>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accent1"/>
                </a:solidFill>
                <a:latin typeface="Arial Black"/>
              </a:rPr>
              <a:t>41</a:t>
            </a:r>
          </a:p>
        </p:txBody>
      </p:sp>
      <p:sp>
        <p:nvSpPr>
          <p:cNvPr id="66644" name="WordArt 47"/>
          <p:cNvSpPr>
            <a:spLocks noChangeArrowheads="1" noChangeShapeType="1" noTextEdit="1"/>
          </p:cNvSpPr>
          <p:nvPr/>
        </p:nvSpPr>
        <p:spPr bwMode="auto">
          <a:xfrm rot="669019">
            <a:off x="65088" y="1773238"/>
            <a:ext cx="369887" cy="314325"/>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bg2"/>
                </a:solidFill>
                <a:latin typeface="Arial Black"/>
              </a:rPr>
              <a:t>99</a:t>
            </a:r>
          </a:p>
        </p:txBody>
      </p:sp>
      <p:sp>
        <p:nvSpPr>
          <p:cNvPr id="66645" name="WordArt 44"/>
          <p:cNvSpPr>
            <a:spLocks noChangeArrowheads="1" noChangeShapeType="1" noTextEdit="1"/>
          </p:cNvSpPr>
          <p:nvPr/>
        </p:nvSpPr>
        <p:spPr bwMode="auto">
          <a:xfrm rot="-1575735">
            <a:off x="7002463" y="2663825"/>
            <a:ext cx="381000" cy="457200"/>
          </a:xfrm>
          <a:prstGeom prst="rect">
            <a:avLst/>
          </a:prstGeom>
        </p:spPr>
        <p:txBody>
          <a:bodyPr wrap="none" fromWordArt="1">
            <a:prstTxWarp prst="textPlain">
              <a:avLst>
                <a:gd name="adj" fmla="val 58968"/>
              </a:avLst>
            </a:prstTxWarp>
          </a:bodyPr>
          <a:lstStyle/>
          <a:p>
            <a:pPr algn="ctr"/>
            <a:r>
              <a:rPr lang="en-US" sz="3600" kern="10">
                <a:ln w="9525">
                  <a:solidFill>
                    <a:srgbClr val="000000"/>
                  </a:solidFill>
                  <a:round/>
                  <a:headEnd/>
                  <a:tailEnd/>
                </a:ln>
                <a:solidFill>
                  <a:srgbClr val="FF99CC"/>
                </a:solidFill>
                <a:latin typeface="Arial Black"/>
              </a:rPr>
              <a:t>98</a:t>
            </a:r>
          </a:p>
        </p:txBody>
      </p:sp>
      <p:sp>
        <p:nvSpPr>
          <p:cNvPr id="66646" name="WordArt 47"/>
          <p:cNvSpPr>
            <a:spLocks noChangeArrowheads="1" noChangeShapeType="1" noTextEdit="1"/>
          </p:cNvSpPr>
          <p:nvPr/>
        </p:nvSpPr>
        <p:spPr bwMode="auto">
          <a:xfrm rot="4496516">
            <a:off x="4183856" y="4623594"/>
            <a:ext cx="439738" cy="40005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bg2"/>
                </a:solidFill>
                <a:latin typeface="Arial Black"/>
              </a:rPr>
              <a:t>97</a:t>
            </a:r>
          </a:p>
        </p:txBody>
      </p:sp>
      <p:sp>
        <p:nvSpPr>
          <p:cNvPr id="66647" name="WordArt 64"/>
          <p:cNvSpPr>
            <a:spLocks noChangeArrowheads="1" noChangeShapeType="1" noTextEdit="1"/>
          </p:cNvSpPr>
          <p:nvPr/>
        </p:nvSpPr>
        <p:spPr bwMode="auto">
          <a:xfrm>
            <a:off x="4724400" y="3657600"/>
            <a:ext cx="376238" cy="4572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C00000"/>
                </a:solidFill>
                <a:latin typeface="Arial Black"/>
              </a:rPr>
              <a:t>36</a:t>
            </a:r>
          </a:p>
        </p:txBody>
      </p:sp>
      <p:sp>
        <p:nvSpPr>
          <p:cNvPr id="66648" name="WordArt 67"/>
          <p:cNvSpPr>
            <a:spLocks noChangeArrowheads="1" noChangeShapeType="1" noTextEdit="1"/>
          </p:cNvSpPr>
          <p:nvPr/>
        </p:nvSpPr>
        <p:spPr bwMode="auto">
          <a:xfrm rot="10800000">
            <a:off x="85725" y="4876800"/>
            <a:ext cx="600075" cy="485775"/>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7030A0"/>
                </a:solidFill>
                <a:latin typeface="Arial Black"/>
              </a:rPr>
              <a:t>38</a:t>
            </a:r>
          </a:p>
        </p:txBody>
      </p:sp>
      <p:sp>
        <p:nvSpPr>
          <p:cNvPr id="66649" name="WordArt 73"/>
          <p:cNvSpPr>
            <a:spLocks noChangeArrowheads="1" noChangeShapeType="1" noTextEdit="1"/>
          </p:cNvSpPr>
          <p:nvPr/>
        </p:nvSpPr>
        <p:spPr bwMode="auto">
          <a:xfrm rot="-2911848">
            <a:off x="8409782" y="365919"/>
            <a:ext cx="363537" cy="441325"/>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C000"/>
                </a:solidFill>
                <a:latin typeface="Arial Black"/>
              </a:rPr>
              <a:t>43</a:t>
            </a:r>
          </a:p>
        </p:txBody>
      </p:sp>
      <p:sp>
        <p:nvSpPr>
          <p:cNvPr id="66650" name="WordArt 85"/>
          <p:cNvSpPr>
            <a:spLocks noChangeArrowheads="1" noChangeShapeType="1" noTextEdit="1"/>
          </p:cNvSpPr>
          <p:nvPr/>
        </p:nvSpPr>
        <p:spPr bwMode="auto">
          <a:xfrm>
            <a:off x="1905000" y="4419600"/>
            <a:ext cx="381000" cy="5334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FF00"/>
                </a:solidFill>
                <a:latin typeface="Arial Black"/>
              </a:rPr>
              <a:t>55</a:t>
            </a:r>
          </a:p>
        </p:txBody>
      </p:sp>
      <p:sp>
        <p:nvSpPr>
          <p:cNvPr id="66651" name="WordArt 88"/>
          <p:cNvSpPr>
            <a:spLocks noChangeArrowheads="1" noChangeShapeType="1" noTextEdit="1"/>
          </p:cNvSpPr>
          <p:nvPr/>
        </p:nvSpPr>
        <p:spPr bwMode="auto">
          <a:xfrm rot="-1105156">
            <a:off x="6823075" y="3617913"/>
            <a:ext cx="771525" cy="3810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93CDDD"/>
                </a:solidFill>
                <a:latin typeface="Arial Black"/>
              </a:rPr>
              <a:t>58</a:t>
            </a:r>
          </a:p>
        </p:txBody>
      </p:sp>
      <p:sp>
        <p:nvSpPr>
          <p:cNvPr id="66652" name="WordArt 51"/>
          <p:cNvSpPr>
            <a:spLocks noChangeArrowheads="1" noChangeShapeType="1" noTextEdit="1"/>
          </p:cNvSpPr>
          <p:nvPr/>
        </p:nvSpPr>
        <p:spPr bwMode="auto">
          <a:xfrm rot="-7110305">
            <a:off x="4048125" y="6381751"/>
            <a:ext cx="377825" cy="4191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0000"/>
                </a:solidFill>
                <a:latin typeface="Arial Black"/>
              </a:rPr>
              <a:t>63</a:t>
            </a:r>
          </a:p>
        </p:txBody>
      </p:sp>
      <p:sp>
        <p:nvSpPr>
          <p:cNvPr id="66653" name="WordArt 52"/>
          <p:cNvSpPr>
            <a:spLocks noChangeArrowheads="1" noChangeShapeType="1" noTextEdit="1"/>
          </p:cNvSpPr>
          <p:nvPr/>
        </p:nvSpPr>
        <p:spPr bwMode="auto">
          <a:xfrm rot="-6718564">
            <a:off x="8581231" y="2439194"/>
            <a:ext cx="492125" cy="48418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92D050"/>
                </a:solidFill>
                <a:latin typeface="Arial Black"/>
              </a:rPr>
              <a:t>73</a:t>
            </a:r>
          </a:p>
        </p:txBody>
      </p:sp>
      <p:sp>
        <p:nvSpPr>
          <p:cNvPr id="66654" name="WordArt 47"/>
          <p:cNvSpPr>
            <a:spLocks noChangeArrowheads="1" noChangeShapeType="1" noTextEdit="1"/>
          </p:cNvSpPr>
          <p:nvPr/>
        </p:nvSpPr>
        <p:spPr bwMode="auto">
          <a:xfrm rot="-693739">
            <a:off x="4835525" y="5602288"/>
            <a:ext cx="441325" cy="40005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7030A0"/>
                </a:solidFill>
                <a:latin typeface="Arial Black"/>
              </a:rPr>
              <a:t>77</a:t>
            </a:r>
          </a:p>
        </p:txBody>
      </p:sp>
      <p:sp>
        <p:nvSpPr>
          <p:cNvPr id="66655" name="WordArt 47"/>
          <p:cNvSpPr>
            <a:spLocks noChangeArrowheads="1" noChangeShapeType="1" noTextEdit="1"/>
          </p:cNvSpPr>
          <p:nvPr/>
        </p:nvSpPr>
        <p:spPr bwMode="auto">
          <a:xfrm rot="669019">
            <a:off x="8701088" y="6356350"/>
            <a:ext cx="401637" cy="466725"/>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C000"/>
                </a:solidFill>
                <a:latin typeface="Arial Black"/>
              </a:rPr>
              <a:t>99</a:t>
            </a:r>
          </a:p>
        </p:txBody>
      </p:sp>
      <p:sp>
        <p:nvSpPr>
          <p:cNvPr id="66656" name="WordArt 53"/>
          <p:cNvSpPr>
            <a:spLocks noChangeArrowheads="1" noChangeShapeType="1" noTextEdit="1"/>
          </p:cNvSpPr>
          <p:nvPr/>
        </p:nvSpPr>
        <p:spPr bwMode="auto">
          <a:xfrm rot="2675992">
            <a:off x="5556250" y="2260600"/>
            <a:ext cx="533400" cy="417513"/>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C000"/>
                </a:solidFill>
                <a:latin typeface="Arial Black"/>
              </a:rPr>
              <a:t>25</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many did you get?</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a:xfrm>
            <a:off x="-188976" y="6476862"/>
            <a:ext cx="588963" cy="228600"/>
          </a:xfrm>
        </p:spPr>
        <p:txBody>
          <a:bodyPr/>
          <a:lstStyle/>
          <a:p>
            <a:fld id="{4DEBEFA7-D9EC-4367-A847-9FAEB94F6356}" type="slidenum">
              <a:rPr lang="en-US" altLang="en-US" smtClean="0">
                <a:solidFill>
                  <a:schemeClr val="tx1"/>
                </a:solidFill>
              </a:rPr>
              <a:pPr/>
              <a:t>65</a:t>
            </a:fld>
            <a:endParaRPr lang="en-US" altLang="en-US">
              <a:solidFill>
                <a:schemeClr val="tx1"/>
              </a:solidFill>
            </a:endParaRPr>
          </a:p>
        </p:txBody>
      </p:sp>
    </p:spTree>
    <p:extLst>
      <p:ext uri="{BB962C8B-B14F-4D97-AF65-F5344CB8AC3E}">
        <p14:creationId xmlns:p14="http://schemas.microsoft.com/office/powerpoint/2010/main" xmlns="" val="4860124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76194" y="1042988"/>
            <a:ext cx="8153400" cy="685800"/>
          </a:xfrm>
        </p:spPr>
        <p:txBody>
          <a:bodyPr/>
          <a:lstStyle/>
          <a:p>
            <a:pPr>
              <a:defRPr/>
            </a:pPr>
            <a:r>
              <a:rPr lang="en-US" sz="2800" dirty="0" smtClean="0">
                <a:latin typeface="Arial" pitchFamily="34" charset="0"/>
                <a:cs typeface="Arial" pitchFamily="34" charset="0"/>
              </a:rPr>
              <a:t>SORT – Clearing Up </a:t>
            </a:r>
          </a:p>
        </p:txBody>
      </p:sp>
      <p:sp>
        <p:nvSpPr>
          <p:cNvPr id="77827" name="Rectangle 3"/>
          <p:cNvSpPr>
            <a:spLocks noGrp="1" noChangeArrowheads="1"/>
          </p:cNvSpPr>
          <p:nvPr>
            <p:ph idx="1"/>
          </p:nvPr>
        </p:nvSpPr>
        <p:spPr bwMode="auto">
          <a:xfrm>
            <a:off x="908050" y="1725613"/>
            <a:ext cx="7327900" cy="272891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lnSpc>
                <a:spcPct val="90000"/>
              </a:lnSpc>
              <a:spcBef>
                <a:spcPct val="0"/>
              </a:spcBef>
              <a:buFontTx/>
              <a:buNone/>
            </a:pPr>
            <a:r>
              <a:rPr lang="en-US" altLang="en-US" sz="3000" b="1" smtClean="0">
                <a:solidFill>
                  <a:schemeClr val="tx2"/>
                </a:solidFill>
                <a:latin typeface="Arial" pitchFamily="34" charset="0"/>
                <a:cs typeface="Arial" pitchFamily="34" charset="0"/>
              </a:rPr>
              <a:t>“What can we get rid of?”</a:t>
            </a:r>
          </a:p>
          <a:p>
            <a:pPr algn="ctr">
              <a:lnSpc>
                <a:spcPct val="90000"/>
              </a:lnSpc>
              <a:spcBef>
                <a:spcPct val="0"/>
              </a:spcBef>
              <a:buFontTx/>
              <a:buNone/>
            </a:pPr>
            <a:r>
              <a:rPr lang="en-US" altLang="en-US" sz="3000" b="1" smtClean="0">
                <a:solidFill>
                  <a:schemeClr val="tx2"/>
                </a:solidFill>
                <a:latin typeface="Arial" pitchFamily="34" charset="0"/>
                <a:cs typeface="Arial" pitchFamily="34" charset="0"/>
              </a:rPr>
              <a:t>“Where does it go?”</a:t>
            </a:r>
          </a:p>
          <a:p>
            <a:pPr algn="ctr">
              <a:lnSpc>
                <a:spcPct val="90000"/>
              </a:lnSpc>
              <a:spcBef>
                <a:spcPct val="0"/>
              </a:spcBef>
              <a:buFontTx/>
              <a:buNone/>
            </a:pPr>
            <a:r>
              <a:rPr lang="en-US" altLang="en-US" sz="3000" b="1" smtClean="0">
                <a:solidFill>
                  <a:schemeClr val="tx2"/>
                </a:solidFill>
                <a:latin typeface="Arial" pitchFamily="34" charset="0"/>
                <a:cs typeface="Arial" pitchFamily="34" charset="0"/>
              </a:rPr>
              <a:t>“What needs to be fixed?” </a:t>
            </a:r>
          </a:p>
          <a:p>
            <a:pPr algn="ctr">
              <a:lnSpc>
                <a:spcPct val="90000"/>
              </a:lnSpc>
              <a:spcBef>
                <a:spcPct val="0"/>
              </a:spcBef>
              <a:buFontTx/>
              <a:buNone/>
            </a:pPr>
            <a:r>
              <a:rPr lang="en-US" altLang="en-US" sz="3000" b="1" smtClean="0">
                <a:solidFill>
                  <a:schemeClr val="tx2"/>
                </a:solidFill>
                <a:latin typeface="Arial" pitchFamily="34" charset="0"/>
                <a:cs typeface="Arial" pitchFamily="34" charset="0"/>
              </a:rPr>
              <a:t>“How do we fix it?”</a:t>
            </a:r>
          </a:p>
          <a:p>
            <a:pPr algn="ctr">
              <a:lnSpc>
                <a:spcPct val="90000"/>
              </a:lnSpc>
              <a:buFontTx/>
              <a:buNone/>
            </a:pPr>
            <a:r>
              <a:rPr lang="en-US" altLang="en-US" sz="3000" b="1" i="1" smtClean="0">
                <a:solidFill>
                  <a:srgbClr val="FF0000"/>
                </a:solidFill>
                <a:latin typeface="Arial" pitchFamily="34" charset="0"/>
                <a:cs typeface="Arial" pitchFamily="34" charset="0"/>
              </a:rPr>
              <a:t>“When in doubt, move it out!”</a:t>
            </a:r>
          </a:p>
          <a:p>
            <a:pPr algn="ctr">
              <a:lnSpc>
                <a:spcPct val="90000"/>
              </a:lnSpc>
              <a:spcBef>
                <a:spcPct val="0"/>
              </a:spcBef>
              <a:buFontTx/>
              <a:buNone/>
            </a:pPr>
            <a:endParaRPr lang="en-US" altLang="en-US" sz="3600" b="1" smtClean="0">
              <a:latin typeface="Arial" pitchFamily="34" charset="0"/>
              <a:cs typeface="Arial" pitchFamily="34" charset="0"/>
            </a:endParaRPr>
          </a:p>
        </p:txBody>
      </p:sp>
      <p:sp>
        <p:nvSpPr>
          <p:cNvPr id="17412" name="WordArt 4"/>
          <p:cNvSpPr>
            <a:spLocks noChangeArrowheads="1" noChangeShapeType="1" noTextEdit="1"/>
          </p:cNvSpPr>
          <p:nvPr/>
        </p:nvSpPr>
        <p:spPr bwMode="auto">
          <a:xfrm>
            <a:off x="838200" y="4073245"/>
            <a:ext cx="7162800" cy="1981200"/>
          </a:xfrm>
          <a:prstGeom prst="rect">
            <a:avLst/>
          </a:prstGeom>
        </p:spPr>
        <p:txBody>
          <a:bodyPr wrap="none" fromWordArt="1">
            <a:prstTxWarp prst="textPlain">
              <a:avLst>
                <a:gd name="adj" fmla="val 50000"/>
              </a:avLst>
            </a:prstTxWarp>
            <a:scene3d>
              <a:camera prst="orthographicFront"/>
              <a:lightRig rig="flat" dir="tl"/>
            </a:scene3d>
            <a:sp3d contourW="19050" prstMaterial="clear">
              <a:bevelT w="50800" h="50800"/>
              <a:contourClr>
                <a:schemeClr val="accent5">
                  <a:tint val="70000"/>
                  <a:satMod val="180000"/>
                  <a:alpha val="70000"/>
                </a:schemeClr>
              </a:contourClr>
            </a:sp3d>
          </a:bodyPr>
          <a:lstStyle/>
          <a:p>
            <a:pPr algn="ctr">
              <a:defRPr/>
            </a:pPr>
            <a:r>
              <a:rPr lang="en-US" sz="3600" b="1" kern="10" dirty="0">
                <a:ln/>
                <a:solidFill>
                  <a:schemeClr val="accent5">
                    <a:tint val="50000"/>
                    <a:satMod val="180000"/>
                  </a:schemeClr>
                </a:solidFill>
                <a:cs typeface="Arial" pitchFamily="34" charset="0"/>
              </a:rPr>
              <a:t>Step 1</a:t>
            </a:r>
          </a:p>
        </p:txBody>
      </p:sp>
      <p:sp>
        <p:nvSpPr>
          <p:cNvPr id="77829" name="TextBox 1"/>
          <p:cNvSpPr txBox="1">
            <a:spLocks noChangeArrowheads="1"/>
          </p:cNvSpPr>
          <p:nvPr/>
        </p:nvSpPr>
        <p:spPr bwMode="auto">
          <a:xfrm>
            <a:off x="125413" y="109538"/>
            <a:ext cx="7478712"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4000" b="1">
                <a:cs typeface="Arial" pitchFamily="34" charset="0"/>
              </a:rPr>
              <a:t>5S Sort</a:t>
            </a:r>
          </a:p>
        </p:txBody>
      </p:sp>
      <p:sp>
        <p:nvSpPr>
          <p:cNvPr id="77830" name="Slide Number Placeholder 3"/>
          <p:cNvSpPr>
            <a:spLocks noGrp="1"/>
          </p:cNvSpPr>
          <p:nvPr>
            <p:ph type="sldNum" sz="quarter" idx="12"/>
          </p:nvPr>
        </p:nvSpPr>
        <p:spPr bwMode="auto">
          <a:xfrm>
            <a:off x="0" y="6510338"/>
            <a:ext cx="588963" cy="2286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fld id="{6B6A34F8-9065-4A74-BD2B-6E2C45BD2A33}" type="slidenum">
              <a:rPr lang="en-US" altLang="en-US" b="1">
                <a:cs typeface="Arial" pitchFamily="34" charset="0"/>
              </a:rPr>
              <a:pPr algn="ctr" eaLnBrk="1" hangingPunct="1"/>
              <a:t>66</a:t>
            </a:fld>
            <a:endParaRPr lang="en-US" altLang="en-US" b="1">
              <a:cs typeface="Arial" pitchFamily="34" charset="0"/>
            </a:endParaRPr>
          </a:p>
        </p:txBody>
      </p:sp>
    </p:spTree>
  </p:cSld>
  <p:clrMapOvr>
    <a:masterClrMapping/>
  </p:clrMapOvr>
  <p:transition>
    <p:random/>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a:xfrm>
            <a:off x="0" y="1269394"/>
            <a:ext cx="8366125" cy="685800"/>
          </a:xfrm>
        </p:spPr>
        <p:txBody>
          <a:bodyPr/>
          <a:lstStyle/>
          <a:p>
            <a:pPr marL="342900" indent="-342900" algn="ctr">
              <a:defRPr/>
            </a:pPr>
            <a:r>
              <a:rPr lang="en-US" sz="2800" dirty="0" smtClean="0">
                <a:solidFill>
                  <a:srgbClr val="FF0000"/>
                </a:solidFill>
                <a:latin typeface="Arial" pitchFamily="34" charset="0"/>
                <a:cs typeface="Arial" pitchFamily="34" charset="0"/>
              </a:rPr>
              <a:t>Red Tagging</a:t>
            </a:r>
          </a:p>
        </p:txBody>
      </p:sp>
      <p:sp>
        <p:nvSpPr>
          <p:cNvPr id="78851" name="Content Placeholder 2"/>
          <p:cNvSpPr>
            <a:spLocks noGrp="1"/>
          </p:cNvSpPr>
          <p:nvPr>
            <p:ph idx="1"/>
          </p:nvPr>
        </p:nvSpPr>
        <p:spPr bwMode="auto">
          <a:xfrm>
            <a:off x="2139950" y="1690688"/>
            <a:ext cx="6381750" cy="38862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2"/>
            <a:endParaRPr lang="en-US" altLang="en-US" sz="2800" dirty="0" smtClean="0">
              <a:latin typeface="Arial" pitchFamily="34" charset="0"/>
              <a:cs typeface="Arial" pitchFamily="34" charset="0"/>
            </a:endParaRPr>
          </a:p>
          <a:p>
            <a:pPr lvl="2">
              <a:buClrTx/>
              <a:buFont typeface="Wingdings" pitchFamily="2" charset="2"/>
              <a:buChar char="v"/>
            </a:pPr>
            <a:r>
              <a:rPr lang="en-US" altLang="en-US" sz="2800" dirty="0" smtClean="0">
                <a:latin typeface="Arial" pitchFamily="34" charset="0"/>
                <a:cs typeface="Arial" pitchFamily="34" charset="0"/>
              </a:rPr>
              <a:t>Red Tagging</a:t>
            </a:r>
          </a:p>
          <a:p>
            <a:pPr lvl="3">
              <a:buClrTx/>
              <a:buFont typeface="Wingdings" pitchFamily="2" charset="2"/>
              <a:buChar char="v"/>
            </a:pPr>
            <a:r>
              <a:rPr lang="en-US" altLang="en-US" sz="2800" dirty="0" smtClean="0">
                <a:latin typeface="Arial" pitchFamily="34" charset="0"/>
                <a:cs typeface="Arial" pitchFamily="34" charset="0"/>
              </a:rPr>
              <a:t>Tagging</a:t>
            </a:r>
          </a:p>
          <a:p>
            <a:pPr lvl="3">
              <a:buClrTx/>
              <a:buFont typeface="Wingdings" pitchFamily="2" charset="2"/>
              <a:buChar char="v"/>
            </a:pPr>
            <a:r>
              <a:rPr lang="en-US" altLang="en-US" sz="2800" dirty="0" smtClean="0">
                <a:latin typeface="Arial" pitchFamily="34" charset="0"/>
                <a:cs typeface="Arial" pitchFamily="34" charset="0"/>
              </a:rPr>
              <a:t>Drop area</a:t>
            </a:r>
          </a:p>
          <a:p>
            <a:pPr lvl="3">
              <a:buClrTx/>
              <a:buFont typeface="Wingdings" pitchFamily="2" charset="2"/>
              <a:buChar char="v"/>
            </a:pPr>
            <a:r>
              <a:rPr lang="en-US" altLang="en-US" sz="2800" dirty="0" smtClean="0">
                <a:latin typeface="Arial" pitchFamily="34" charset="0"/>
                <a:cs typeface="Arial" pitchFamily="34" charset="0"/>
              </a:rPr>
              <a:t>Log items (if necessary)</a:t>
            </a:r>
          </a:p>
          <a:p>
            <a:pPr lvl="3">
              <a:buClrTx/>
              <a:buFont typeface="Wingdings" pitchFamily="2" charset="2"/>
              <a:buChar char="v"/>
            </a:pPr>
            <a:r>
              <a:rPr lang="en-US" altLang="en-US" sz="2800" dirty="0" smtClean="0">
                <a:latin typeface="Arial" pitchFamily="34" charset="0"/>
                <a:cs typeface="Arial" pitchFamily="34" charset="0"/>
              </a:rPr>
              <a:t>Review process for area</a:t>
            </a:r>
          </a:p>
        </p:txBody>
      </p:sp>
      <p:sp>
        <p:nvSpPr>
          <p:cNvPr id="78852" name="TextBox 1"/>
          <p:cNvSpPr txBox="1">
            <a:spLocks noChangeArrowheads="1"/>
          </p:cNvSpPr>
          <p:nvPr/>
        </p:nvSpPr>
        <p:spPr bwMode="auto">
          <a:xfrm>
            <a:off x="125413" y="109538"/>
            <a:ext cx="7478712"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4000" b="1">
                <a:cs typeface="Arial" pitchFamily="34" charset="0"/>
              </a:rPr>
              <a:t>5S Sort</a:t>
            </a:r>
          </a:p>
        </p:txBody>
      </p:sp>
      <p:sp>
        <p:nvSpPr>
          <p:cNvPr id="78853" name="Slide Number Placeholder 3"/>
          <p:cNvSpPr>
            <a:spLocks noGrp="1"/>
          </p:cNvSpPr>
          <p:nvPr>
            <p:ph type="sldNum" sz="quarter" idx="12"/>
          </p:nvPr>
        </p:nvSpPr>
        <p:spPr bwMode="auto">
          <a:xfrm>
            <a:off x="0" y="6510338"/>
            <a:ext cx="588963" cy="2286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fld id="{1E43FE4F-4CBF-4568-A988-8F3C6B734A25}" type="slidenum">
              <a:rPr lang="en-US" altLang="en-US" b="1">
                <a:cs typeface="Arial" pitchFamily="34" charset="0"/>
              </a:rPr>
              <a:pPr algn="ctr" eaLnBrk="1" hangingPunct="1"/>
              <a:t>67</a:t>
            </a:fld>
            <a:endParaRPr lang="en-US" altLang="en-US" b="1">
              <a:cs typeface="Arial" pitchFamily="34" charset="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431" name="Title 1"/>
          <p:cNvSpPr>
            <a:spLocks noGrp="1"/>
          </p:cNvSpPr>
          <p:nvPr>
            <p:ph type="title"/>
          </p:nvPr>
        </p:nvSpPr>
        <p:spPr>
          <a:xfrm>
            <a:off x="6338" y="1185866"/>
            <a:ext cx="8366125" cy="685800"/>
          </a:xfrm>
        </p:spPr>
        <p:txBody>
          <a:bodyPr/>
          <a:lstStyle/>
          <a:p>
            <a:pPr marL="342900" indent="-342900" algn="ctr">
              <a:defRPr/>
            </a:pPr>
            <a:r>
              <a:rPr lang="en-US" sz="2800" dirty="0" smtClean="0">
                <a:solidFill>
                  <a:srgbClr val="FF0000"/>
                </a:solidFill>
                <a:cs typeface="Arial" pitchFamily="34" charset="0"/>
              </a:rPr>
              <a:t>Red Tagging       </a:t>
            </a:r>
          </a:p>
        </p:txBody>
      </p:sp>
      <p:sp>
        <p:nvSpPr>
          <p:cNvPr id="80899" name="Rectangle 3"/>
          <p:cNvSpPr>
            <a:spLocks noGrp="1" noChangeArrowheads="1"/>
          </p:cNvSpPr>
          <p:nvPr>
            <p:ph idx="1"/>
          </p:nvPr>
        </p:nvSpPr>
        <p:spPr bwMode="auto">
          <a:xfrm>
            <a:off x="3195638" y="1781175"/>
            <a:ext cx="5287962" cy="4876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lnSpc>
                <a:spcPct val="90000"/>
              </a:lnSpc>
              <a:buClrTx/>
              <a:buFont typeface="Wingdings" pitchFamily="2" charset="2"/>
              <a:buChar char="v"/>
            </a:pPr>
            <a:r>
              <a:rPr lang="en-GB" altLang="en-US" sz="2800" smtClean="0">
                <a:latin typeface="Arial" pitchFamily="34" charset="0"/>
                <a:cs typeface="Arial" pitchFamily="34" charset="0"/>
              </a:rPr>
              <a:t> A Red Tag contains information that describes what the item is and what its disposition should be.</a:t>
            </a:r>
          </a:p>
          <a:p>
            <a:pPr marL="0" indent="0" eaLnBrk="1" hangingPunct="1">
              <a:lnSpc>
                <a:spcPct val="90000"/>
              </a:lnSpc>
              <a:buClrTx/>
              <a:buFont typeface="Wingdings" pitchFamily="2" charset="2"/>
              <a:buChar char="v"/>
            </a:pPr>
            <a:r>
              <a:rPr lang="en-GB" altLang="en-US" sz="2800" smtClean="0">
                <a:latin typeface="Arial" pitchFamily="34" charset="0"/>
                <a:cs typeface="Arial" pitchFamily="34" charset="0"/>
              </a:rPr>
              <a:t> Each Red Tag includes the date of when the item was placed in storage. </a:t>
            </a:r>
          </a:p>
          <a:p>
            <a:pPr lvl="1" eaLnBrk="1" hangingPunct="1">
              <a:lnSpc>
                <a:spcPct val="90000"/>
              </a:lnSpc>
              <a:buClrTx/>
              <a:buFont typeface="Wingdings" pitchFamily="2" charset="2"/>
              <a:buChar char="v"/>
            </a:pPr>
            <a:r>
              <a:rPr lang="en-GB" altLang="en-US" sz="2800" smtClean="0">
                <a:latin typeface="Arial" pitchFamily="34" charset="0"/>
                <a:cs typeface="Arial" pitchFamily="34" charset="0"/>
              </a:rPr>
              <a:t>Necessity of item in storage is reviewed by date.</a:t>
            </a:r>
          </a:p>
          <a:p>
            <a:pPr marL="0" indent="0" eaLnBrk="1" hangingPunct="1">
              <a:lnSpc>
                <a:spcPct val="90000"/>
              </a:lnSpc>
              <a:buClrTx/>
              <a:buFont typeface="Wingdings" pitchFamily="2" charset="2"/>
              <a:buChar char="v"/>
            </a:pPr>
            <a:r>
              <a:rPr lang="en-GB" altLang="en-US" sz="2800" smtClean="0">
                <a:latin typeface="Arial" pitchFamily="34" charset="0"/>
                <a:cs typeface="Arial" pitchFamily="34" charset="0"/>
              </a:rPr>
              <a:t> Both local and global red-tag areas may be useful for items that are used in different areas.</a:t>
            </a:r>
          </a:p>
        </p:txBody>
      </p:sp>
      <p:graphicFrame>
        <p:nvGraphicFramePr>
          <p:cNvPr id="347194" name="Group 58"/>
          <p:cNvGraphicFramePr>
            <a:graphicFrameLocks noGrp="1"/>
          </p:cNvGraphicFramePr>
          <p:nvPr/>
        </p:nvGraphicFramePr>
        <p:xfrm>
          <a:off x="204788" y="1576388"/>
          <a:ext cx="2743200" cy="4345629"/>
        </p:xfrm>
        <a:graphic>
          <a:graphicData uri="http://schemas.openxmlformats.org/drawingml/2006/table">
            <a:tbl>
              <a:tblPr/>
              <a:tblGrid>
                <a:gridCol w="252412"/>
                <a:gridCol w="717550"/>
                <a:gridCol w="1520825"/>
                <a:gridCol w="252413"/>
              </a:tblGrid>
              <a:tr h="396875">
                <a:tc gridSpan="4">
                  <a:txBody>
                    <a:bodyPr/>
                    <a:lstStyle>
                      <a:lvl1pPr eaLnBrk="0" hangingPunct="0">
                        <a:spcBef>
                          <a:spcPts val="600"/>
                        </a:spcBef>
                        <a:buClr>
                          <a:schemeClr val="tx2"/>
                        </a:buClr>
                        <a:buSzPct val="73000"/>
                        <a:buFont typeface="Wingdings 2" pitchFamily="18" charset="2"/>
                        <a:defRPr sz="2200">
                          <a:solidFill>
                            <a:schemeClr val="tx1"/>
                          </a:solidFill>
                          <a:latin typeface="Trebuchet MS" pitchFamily="34" charset="0"/>
                          <a:ea typeface="MS PGothic" pitchFamily="34" charset="-128"/>
                        </a:defRPr>
                      </a:lvl1pPr>
                      <a:lvl2pPr marL="742950" indent="-285750" eaLnBrk="0" hangingPunct="0">
                        <a:spcBef>
                          <a:spcPts val="500"/>
                        </a:spcBef>
                        <a:buClr>
                          <a:srgbClr val="E36C09"/>
                        </a:buClr>
                        <a:buSzPct val="80000"/>
                        <a:buFont typeface="Wingdings 2" pitchFamily="18" charset="2"/>
                        <a:defRPr sz="2100">
                          <a:solidFill>
                            <a:srgbClr val="6C6C6C"/>
                          </a:solidFill>
                          <a:latin typeface="Trebuchet MS" pitchFamily="34" charset="0"/>
                          <a:ea typeface="MS PGothic" pitchFamily="34" charset="-128"/>
                        </a:defRPr>
                      </a:lvl2pPr>
                      <a:lvl3pPr marL="1143000" indent="-228600" eaLnBrk="0" hangingPunct="0">
                        <a:spcBef>
                          <a:spcPts val="400"/>
                        </a:spcBef>
                        <a:buClr>
                          <a:srgbClr val="E36C09"/>
                        </a:buClr>
                        <a:buSzPct val="60000"/>
                        <a:buFont typeface="Wingdings" pitchFamily="2" charset="2"/>
                        <a:defRPr>
                          <a:solidFill>
                            <a:schemeClr val="tx1"/>
                          </a:solidFill>
                          <a:latin typeface="Trebuchet MS" pitchFamily="34" charset="0"/>
                          <a:ea typeface="MS PGothic" pitchFamily="34" charset="-128"/>
                        </a:defRPr>
                      </a:lvl3pPr>
                      <a:lvl4pPr marL="1600200" indent="-228600" eaLnBrk="0" hangingPunct="0">
                        <a:spcBef>
                          <a:spcPct val="20000"/>
                        </a:spcBef>
                        <a:buClr>
                          <a:srgbClr val="E36C09"/>
                        </a:buClr>
                        <a:buSzPct val="80000"/>
                        <a:buFont typeface="Wingdings 2" pitchFamily="18" charset="2"/>
                        <a:defRPr>
                          <a:solidFill>
                            <a:srgbClr val="6C6C6C"/>
                          </a:solidFill>
                          <a:latin typeface="Trebuchet MS" pitchFamily="34" charset="0"/>
                          <a:ea typeface="MS PGothic" pitchFamily="34" charset="-128"/>
                        </a:defRPr>
                      </a:lvl4pPr>
                      <a:lvl5pPr marL="2057400" indent="-228600" eaLnBrk="0" hangingPunct="0">
                        <a:spcBef>
                          <a:spcPts val="400"/>
                        </a:spcBef>
                        <a:buClr>
                          <a:srgbClr val="E36C09"/>
                        </a:buClr>
                        <a:buSzPct val="70000"/>
                        <a:buFont typeface="Wingdings" pitchFamily="2" charset="2"/>
                        <a:defRPr>
                          <a:solidFill>
                            <a:schemeClr val="tx1"/>
                          </a:solidFill>
                          <a:latin typeface="Trebuchet MS" pitchFamily="34" charset="0"/>
                          <a:ea typeface="MS PGothic" pitchFamily="34" charset="-128"/>
                        </a:defRPr>
                      </a:lvl5pPr>
                      <a:lvl6pPr marL="25146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6pPr>
                      <a:lvl7pPr marL="29718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7pPr>
                      <a:lvl8pPr marL="34290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8pPr>
                      <a:lvl9pPr marL="38862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000" b="0" i="0" u="none" strike="noStrike" cap="none" normalizeH="0" baseline="0" smtClean="0">
                          <a:ln>
                            <a:noFill/>
                          </a:ln>
                          <a:solidFill>
                            <a:schemeClr val="tx2"/>
                          </a:solidFill>
                          <a:effectLst/>
                          <a:latin typeface="Arial" pitchFamily="34" charset="0"/>
                          <a:ea typeface="MS PGothic" pitchFamily="34" charset="-128"/>
                        </a:rPr>
                        <a:t>RED TAG</a:t>
                      </a:r>
                    </a:p>
                  </a:txBody>
                  <a:tcPr marT="45723" marB="4572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44475">
                <a:tc gridSpan="4">
                  <a:txBody>
                    <a:bodyPr/>
                    <a:lstStyle>
                      <a:lvl1pPr eaLnBrk="0" hangingPunct="0">
                        <a:spcBef>
                          <a:spcPts val="600"/>
                        </a:spcBef>
                        <a:buClr>
                          <a:schemeClr val="tx2"/>
                        </a:buClr>
                        <a:buSzPct val="73000"/>
                        <a:buFont typeface="Wingdings 2" pitchFamily="18" charset="2"/>
                        <a:defRPr sz="2200">
                          <a:solidFill>
                            <a:schemeClr val="tx1"/>
                          </a:solidFill>
                          <a:latin typeface="Trebuchet MS" pitchFamily="34" charset="0"/>
                          <a:ea typeface="MS PGothic" pitchFamily="34" charset="-128"/>
                        </a:defRPr>
                      </a:lvl1pPr>
                      <a:lvl2pPr marL="742950" indent="-285750" eaLnBrk="0" hangingPunct="0">
                        <a:spcBef>
                          <a:spcPts val="500"/>
                        </a:spcBef>
                        <a:buClr>
                          <a:srgbClr val="E36C09"/>
                        </a:buClr>
                        <a:buSzPct val="80000"/>
                        <a:buFont typeface="Wingdings 2" pitchFamily="18" charset="2"/>
                        <a:defRPr sz="2100">
                          <a:solidFill>
                            <a:srgbClr val="6C6C6C"/>
                          </a:solidFill>
                          <a:latin typeface="Trebuchet MS" pitchFamily="34" charset="0"/>
                          <a:ea typeface="MS PGothic" pitchFamily="34" charset="-128"/>
                        </a:defRPr>
                      </a:lvl2pPr>
                      <a:lvl3pPr marL="1143000" indent="-228600" eaLnBrk="0" hangingPunct="0">
                        <a:spcBef>
                          <a:spcPts val="400"/>
                        </a:spcBef>
                        <a:buClr>
                          <a:srgbClr val="E36C09"/>
                        </a:buClr>
                        <a:buSzPct val="60000"/>
                        <a:buFont typeface="Wingdings" pitchFamily="2" charset="2"/>
                        <a:defRPr>
                          <a:solidFill>
                            <a:schemeClr val="tx1"/>
                          </a:solidFill>
                          <a:latin typeface="Trebuchet MS" pitchFamily="34" charset="0"/>
                          <a:ea typeface="MS PGothic" pitchFamily="34" charset="-128"/>
                        </a:defRPr>
                      </a:lvl3pPr>
                      <a:lvl4pPr marL="1600200" indent="-228600" eaLnBrk="0" hangingPunct="0">
                        <a:spcBef>
                          <a:spcPct val="20000"/>
                        </a:spcBef>
                        <a:buClr>
                          <a:srgbClr val="E36C09"/>
                        </a:buClr>
                        <a:buSzPct val="80000"/>
                        <a:buFont typeface="Wingdings 2" pitchFamily="18" charset="2"/>
                        <a:defRPr>
                          <a:solidFill>
                            <a:srgbClr val="6C6C6C"/>
                          </a:solidFill>
                          <a:latin typeface="Trebuchet MS" pitchFamily="34" charset="0"/>
                          <a:ea typeface="MS PGothic" pitchFamily="34" charset="-128"/>
                        </a:defRPr>
                      </a:lvl4pPr>
                      <a:lvl5pPr marL="2057400" indent="-228600" eaLnBrk="0" hangingPunct="0">
                        <a:spcBef>
                          <a:spcPts val="400"/>
                        </a:spcBef>
                        <a:buClr>
                          <a:srgbClr val="E36C09"/>
                        </a:buClr>
                        <a:buSzPct val="70000"/>
                        <a:buFont typeface="Wingdings" pitchFamily="2" charset="2"/>
                        <a:defRPr>
                          <a:solidFill>
                            <a:schemeClr val="tx1"/>
                          </a:solidFill>
                          <a:latin typeface="Trebuchet MS" pitchFamily="34" charset="0"/>
                          <a:ea typeface="MS PGothic" pitchFamily="34" charset="-128"/>
                        </a:defRPr>
                      </a:lvl5pPr>
                      <a:lvl6pPr marL="25146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6pPr>
                      <a:lvl7pPr marL="29718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7pPr>
                      <a:lvl8pPr marL="34290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8pPr>
                      <a:lvl9pPr marL="38862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000" b="0" i="0" u="none" strike="noStrike" cap="none" normalizeH="0" baseline="0" smtClean="0">
                        <a:ln>
                          <a:noFill/>
                        </a:ln>
                        <a:solidFill>
                          <a:schemeClr val="tx2"/>
                        </a:solidFill>
                        <a:effectLst/>
                        <a:latin typeface="Arial" pitchFamily="34" charset="0"/>
                        <a:ea typeface="MS PGothic" pitchFamily="34" charset="-128"/>
                      </a:endParaRPr>
                    </a:p>
                  </a:txBody>
                  <a:tcPr marT="45723" marB="4572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127125">
                <a:tc>
                  <a:txBody>
                    <a:bodyPr/>
                    <a:lstStyle>
                      <a:lvl1pPr eaLnBrk="0" hangingPunct="0">
                        <a:spcBef>
                          <a:spcPts val="600"/>
                        </a:spcBef>
                        <a:buClr>
                          <a:schemeClr val="tx2"/>
                        </a:buClr>
                        <a:buSzPct val="73000"/>
                        <a:buFont typeface="Wingdings 2" pitchFamily="18" charset="2"/>
                        <a:defRPr sz="2200">
                          <a:solidFill>
                            <a:schemeClr val="tx1"/>
                          </a:solidFill>
                          <a:latin typeface="Trebuchet MS" pitchFamily="34" charset="0"/>
                          <a:ea typeface="MS PGothic" pitchFamily="34" charset="-128"/>
                        </a:defRPr>
                      </a:lvl1pPr>
                      <a:lvl2pPr marL="742950" indent="-285750" eaLnBrk="0" hangingPunct="0">
                        <a:spcBef>
                          <a:spcPts val="500"/>
                        </a:spcBef>
                        <a:buClr>
                          <a:srgbClr val="E36C09"/>
                        </a:buClr>
                        <a:buSzPct val="80000"/>
                        <a:buFont typeface="Wingdings 2" pitchFamily="18" charset="2"/>
                        <a:defRPr sz="2100">
                          <a:solidFill>
                            <a:srgbClr val="6C6C6C"/>
                          </a:solidFill>
                          <a:latin typeface="Trebuchet MS" pitchFamily="34" charset="0"/>
                          <a:ea typeface="MS PGothic" pitchFamily="34" charset="-128"/>
                        </a:defRPr>
                      </a:lvl2pPr>
                      <a:lvl3pPr marL="1143000" indent="-228600" eaLnBrk="0" hangingPunct="0">
                        <a:spcBef>
                          <a:spcPts val="400"/>
                        </a:spcBef>
                        <a:buClr>
                          <a:srgbClr val="E36C09"/>
                        </a:buClr>
                        <a:buSzPct val="60000"/>
                        <a:buFont typeface="Wingdings" pitchFamily="2" charset="2"/>
                        <a:defRPr>
                          <a:solidFill>
                            <a:schemeClr val="tx1"/>
                          </a:solidFill>
                          <a:latin typeface="Trebuchet MS" pitchFamily="34" charset="0"/>
                          <a:ea typeface="MS PGothic" pitchFamily="34" charset="-128"/>
                        </a:defRPr>
                      </a:lvl3pPr>
                      <a:lvl4pPr marL="1600200" indent="-228600" eaLnBrk="0" hangingPunct="0">
                        <a:spcBef>
                          <a:spcPct val="20000"/>
                        </a:spcBef>
                        <a:buClr>
                          <a:srgbClr val="E36C09"/>
                        </a:buClr>
                        <a:buSzPct val="80000"/>
                        <a:buFont typeface="Wingdings 2" pitchFamily="18" charset="2"/>
                        <a:defRPr>
                          <a:solidFill>
                            <a:srgbClr val="6C6C6C"/>
                          </a:solidFill>
                          <a:latin typeface="Trebuchet MS" pitchFamily="34" charset="0"/>
                          <a:ea typeface="MS PGothic" pitchFamily="34" charset="-128"/>
                        </a:defRPr>
                      </a:lvl4pPr>
                      <a:lvl5pPr marL="2057400" indent="-228600" eaLnBrk="0" hangingPunct="0">
                        <a:spcBef>
                          <a:spcPts val="400"/>
                        </a:spcBef>
                        <a:buClr>
                          <a:srgbClr val="E36C09"/>
                        </a:buClr>
                        <a:buSzPct val="70000"/>
                        <a:buFont typeface="Wingdings" pitchFamily="2" charset="2"/>
                        <a:defRPr>
                          <a:solidFill>
                            <a:schemeClr val="tx1"/>
                          </a:solidFill>
                          <a:latin typeface="Trebuchet MS" pitchFamily="34" charset="0"/>
                          <a:ea typeface="MS PGothic" pitchFamily="34" charset="-128"/>
                        </a:defRPr>
                      </a:lvl5pPr>
                      <a:lvl6pPr marL="25146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6pPr>
                      <a:lvl7pPr marL="29718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7pPr>
                      <a:lvl8pPr marL="34290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8pPr>
                      <a:lvl9pPr marL="38862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000" b="0" i="0" u="none" strike="noStrike" cap="none" normalizeH="0" baseline="0" smtClean="0">
                        <a:ln>
                          <a:noFill/>
                        </a:ln>
                        <a:solidFill>
                          <a:schemeClr val="tx1"/>
                        </a:solidFill>
                        <a:effectLst/>
                        <a:latin typeface="Arial" pitchFamily="34" charset="0"/>
                        <a:ea typeface="MS PGothic" pitchFamily="34" charset="-128"/>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lvl1pPr eaLnBrk="0" hangingPunct="0">
                        <a:spcBef>
                          <a:spcPts val="600"/>
                        </a:spcBef>
                        <a:buClr>
                          <a:schemeClr val="tx2"/>
                        </a:buClr>
                        <a:buSzPct val="73000"/>
                        <a:buFont typeface="Wingdings 2" pitchFamily="18" charset="2"/>
                        <a:defRPr sz="2200">
                          <a:solidFill>
                            <a:schemeClr val="tx1"/>
                          </a:solidFill>
                          <a:latin typeface="Trebuchet MS" pitchFamily="34" charset="0"/>
                          <a:ea typeface="MS PGothic" pitchFamily="34" charset="-128"/>
                        </a:defRPr>
                      </a:lvl1pPr>
                      <a:lvl2pPr marL="742950" indent="-285750" eaLnBrk="0" hangingPunct="0">
                        <a:spcBef>
                          <a:spcPts val="500"/>
                        </a:spcBef>
                        <a:buClr>
                          <a:srgbClr val="E36C09"/>
                        </a:buClr>
                        <a:buSzPct val="80000"/>
                        <a:buFont typeface="Wingdings 2" pitchFamily="18" charset="2"/>
                        <a:defRPr sz="2100">
                          <a:solidFill>
                            <a:srgbClr val="6C6C6C"/>
                          </a:solidFill>
                          <a:latin typeface="Trebuchet MS" pitchFamily="34" charset="0"/>
                          <a:ea typeface="MS PGothic" pitchFamily="34" charset="-128"/>
                        </a:defRPr>
                      </a:lvl2pPr>
                      <a:lvl3pPr marL="1143000" indent="-228600" eaLnBrk="0" hangingPunct="0">
                        <a:spcBef>
                          <a:spcPts val="400"/>
                        </a:spcBef>
                        <a:buClr>
                          <a:srgbClr val="E36C09"/>
                        </a:buClr>
                        <a:buSzPct val="60000"/>
                        <a:buFont typeface="Wingdings" pitchFamily="2" charset="2"/>
                        <a:defRPr>
                          <a:solidFill>
                            <a:schemeClr val="tx1"/>
                          </a:solidFill>
                          <a:latin typeface="Trebuchet MS" pitchFamily="34" charset="0"/>
                          <a:ea typeface="MS PGothic" pitchFamily="34" charset="-128"/>
                        </a:defRPr>
                      </a:lvl3pPr>
                      <a:lvl4pPr marL="1600200" indent="-228600" eaLnBrk="0" hangingPunct="0">
                        <a:spcBef>
                          <a:spcPct val="20000"/>
                        </a:spcBef>
                        <a:buClr>
                          <a:srgbClr val="E36C09"/>
                        </a:buClr>
                        <a:buSzPct val="80000"/>
                        <a:buFont typeface="Wingdings 2" pitchFamily="18" charset="2"/>
                        <a:defRPr>
                          <a:solidFill>
                            <a:srgbClr val="6C6C6C"/>
                          </a:solidFill>
                          <a:latin typeface="Trebuchet MS" pitchFamily="34" charset="0"/>
                          <a:ea typeface="MS PGothic" pitchFamily="34" charset="-128"/>
                        </a:defRPr>
                      </a:lvl4pPr>
                      <a:lvl5pPr marL="2057400" indent="-228600" eaLnBrk="0" hangingPunct="0">
                        <a:spcBef>
                          <a:spcPts val="400"/>
                        </a:spcBef>
                        <a:buClr>
                          <a:srgbClr val="E36C09"/>
                        </a:buClr>
                        <a:buSzPct val="70000"/>
                        <a:buFont typeface="Wingdings" pitchFamily="2" charset="2"/>
                        <a:defRPr>
                          <a:solidFill>
                            <a:schemeClr val="tx1"/>
                          </a:solidFill>
                          <a:latin typeface="Trebuchet MS" pitchFamily="34" charset="0"/>
                          <a:ea typeface="MS PGothic" pitchFamily="34" charset="-128"/>
                        </a:defRPr>
                      </a:lvl5pPr>
                      <a:lvl6pPr marL="25146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6pPr>
                      <a:lvl7pPr marL="29718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7pPr>
                      <a:lvl8pPr marL="34290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8pPr>
                      <a:lvl9pPr marL="38862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000" b="0" i="0" u="none" strike="noStrike" cap="none" normalizeH="0" baseline="0" smtClean="0">
                          <a:ln>
                            <a:noFill/>
                          </a:ln>
                          <a:solidFill>
                            <a:schemeClr val="tx2"/>
                          </a:solidFill>
                          <a:effectLst/>
                          <a:latin typeface="Arial" pitchFamily="34" charset="0"/>
                          <a:ea typeface="MS PGothic" pitchFamily="34" charset="-128"/>
                        </a:rPr>
                        <a:t>Category</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lvl1pPr marL="533400" indent="-533400" eaLnBrk="0" hangingPunct="0">
                        <a:spcBef>
                          <a:spcPts val="600"/>
                        </a:spcBef>
                        <a:buClr>
                          <a:schemeClr val="tx2"/>
                        </a:buClr>
                        <a:buSzPct val="73000"/>
                        <a:buFont typeface="Wingdings 2" pitchFamily="18" charset="2"/>
                        <a:defRPr sz="2200">
                          <a:solidFill>
                            <a:schemeClr val="tx1"/>
                          </a:solidFill>
                          <a:latin typeface="Trebuchet MS" pitchFamily="34" charset="0"/>
                          <a:ea typeface="MS PGothic" pitchFamily="34" charset="-128"/>
                        </a:defRPr>
                      </a:lvl1pPr>
                      <a:lvl2pPr marL="742950" indent="-285750" eaLnBrk="0" hangingPunct="0">
                        <a:spcBef>
                          <a:spcPts val="500"/>
                        </a:spcBef>
                        <a:buClr>
                          <a:srgbClr val="E36C09"/>
                        </a:buClr>
                        <a:buSzPct val="80000"/>
                        <a:buFont typeface="Wingdings 2" pitchFamily="18" charset="2"/>
                        <a:defRPr sz="2100">
                          <a:solidFill>
                            <a:srgbClr val="6C6C6C"/>
                          </a:solidFill>
                          <a:latin typeface="Trebuchet MS" pitchFamily="34" charset="0"/>
                          <a:ea typeface="MS PGothic" pitchFamily="34" charset="-128"/>
                        </a:defRPr>
                      </a:lvl2pPr>
                      <a:lvl3pPr marL="1143000" indent="-228600" eaLnBrk="0" hangingPunct="0">
                        <a:spcBef>
                          <a:spcPts val="400"/>
                        </a:spcBef>
                        <a:buClr>
                          <a:srgbClr val="E36C09"/>
                        </a:buClr>
                        <a:buSzPct val="60000"/>
                        <a:buFont typeface="Wingdings" pitchFamily="2" charset="2"/>
                        <a:defRPr>
                          <a:solidFill>
                            <a:schemeClr val="tx1"/>
                          </a:solidFill>
                          <a:latin typeface="Trebuchet MS" pitchFamily="34" charset="0"/>
                          <a:ea typeface="MS PGothic" pitchFamily="34" charset="-128"/>
                        </a:defRPr>
                      </a:lvl3pPr>
                      <a:lvl4pPr marL="1600200" indent="-228600" eaLnBrk="0" hangingPunct="0">
                        <a:spcBef>
                          <a:spcPct val="20000"/>
                        </a:spcBef>
                        <a:buClr>
                          <a:srgbClr val="E36C09"/>
                        </a:buClr>
                        <a:buSzPct val="80000"/>
                        <a:buFont typeface="Wingdings 2" pitchFamily="18" charset="2"/>
                        <a:defRPr>
                          <a:solidFill>
                            <a:srgbClr val="6C6C6C"/>
                          </a:solidFill>
                          <a:latin typeface="Trebuchet MS" pitchFamily="34" charset="0"/>
                          <a:ea typeface="MS PGothic" pitchFamily="34" charset="-128"/>
                        </a:defRPr>
                      </a:lvl4pPr>
                      <a:lvl5pPr marL="2057400" indent="-228600" eaLnBrk="0" hangingPunct="0">
                        <a:spcBef>
                          <a:spcPts val="400"/>
                        </a:spcBef>
                        <a:buClr>
                          <a:srgbClr val="E36C09"/>
                        </a:buClr>
                        <a:buSzPct val="70000"/>
                        <a:buFont typeface="Wingdings" pitchFamily="2" charset="2"/>
                        <a:defRPr>
                          <a:solidFill>
                            <a:schemeClr val="tx1"/>
                          </a:solidFill>
                          <a:latin typeface="Trebuchet MS" pitchFamily="34" charset="0"/>
                          <a:ea typeface="MS PGothic" pitchFamily="34" charset="-128"/>
                        </a:defRPr>
                      </a:lvl5pPr>
                      <a:lvl6pPr marL="25146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6pPr>
                      <a:lvl7pPr marL="29718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7pPr>
                      <a:lvl8pPr marL="34290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8pPr>
                      <a:lvl9pPr marL="38862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9pPr>
                    </a:lstStyle>
                    <a:p>
                      <a:pPr marL="533400" marR="0" lvl="0" indent="-533400" algn="l" defTabSz="914400" rtl="0" eaLnBrk="1" fontAlgn="base" latinLnBrk="0" hangingPunct="1">
                        <a:lnSpc>
                          <a:spcPct val="100000"/>
                        </a:lnSpc>
                        <a:spcBef>
                          <a:spcPct val="20000"/>
                        </a:spcBef>
                        <a:spcAft>
                          <a:spcPct val="0"/>
                        </a:spcAft>
                        <a:buClrTx/>
                        <a:buSzTx/>
                        <a:buFontTx/>
                        <a:buAutoNum type="arabicPeriod"/>
                        <a:tabLst/>
                      </a:pPr>
                      <a:r>
                        <a:rPr kumimoji="0" lang="en-GB" altLang="en-US" sz="1000" b="0" i="0" u="none" strike="noStrike" cap="none" normalizeH="0" baseline="0" smtClean="0">
                          <a:ln>
                            <a:noFill/>
                          </a:ln>
                          <a:solidFill>
                            <a:schemeClr val="tx2"/>
                          </a:solidFill>
                          <a:effectLst/>
                          <a:latin typeface="Arial" pitchFamily="34" charset="0"/>
                          <a:ea typeface="MS PGothic" pitchFamily="34" charset="-128"/>
                        </a:rPr>
                        <a:t>Forms</a:t>
                      </a:r>
                    </a:p>
                    <a:p>
                      <a:pPr marL="533400" marR="0" lvl="0" indent="-533400" algn="l" defTabSz="914400" rtl="0" eaLnBrk="1" fontAlgn="base" latinLnBrk="0" hangingPunct="1">
                        <a:lnSpc>
                          <a:spcPct val="100000"/>
                        </a:lnSpc>
                        <a:spcBef>
                          <a:spcPct val="20000"/>
                        </a:spcBef>
                        <a:spcAft>
                          <a:spcPct val="0"/>
                        </a:spcAft>
                        <a:buClrTx/>
                        <a:buSzTx/>
                        <a:buFontTx/>
                        <a:buAutoNum type="arabicPeriod"/>
                        <a:tabLst/>
                      </a:pPr>
                      <a:r>
                        <a:rPr kumimoji="0" lang="en-GB" altLang="en-US" sz="1000" b="0" i="0" u="none" strike="noStrike" cap="none" normalizeH="0" baseline="0" smtClean="0">
                          <a:ln>
                            <a:noFill/>
                          </a:ln>
                          <a:solidFill>
                            <a:schemeClr val="tx2"/>
                          </a:solidFill>
                          <a:effectLst/>
                          <a:latin typeface="Arial" pitchFamily="34" charset="0"/>
                          <a:ea typeface="MS PGothic" pitchFamily="34" charset="-128"/>
                        </a:rPr>
                        <a:t>Files/Folders</a:t>
                      </a:r>
                    </a:p>
                    <a:p>
                      <a:pPr marL="533400" marR="0" lvl="0" indent="-533400" algn="l" defTabSz="914400" rtl="0" eaLnBrk="1" fontAlgn="base" latinLnBrk="0" hangingPunct="1">
                        <a:lnSpc>
                          <a:spcPct val="100000"/>
                        </a:lnSpc>
                        <a:spcBef>
                          <a:spcPct val="20000"/>
                        </a:spcBef>
                        <a:spcAft>
                          <a:spcPct val="0"/>
                        </a:spcAft>
                        <a:buClrTx/>
                        <a:buSzTx/>
                        <a:buFontTx/>
                        <a:buAutoNum type="arabicPeriod"/>
                        <a:tabLst/>
                      </a:pPr>
                      <a:r>
                        <a:rPr kumimoji="0" lang="en-GB" altLang="en-US" sz="1000" b="0" i="0" u="none" strike="noStrike" cap="none" normalizeH="0" baseline="0" smtClean="0">
                          <a:ln>
                            <a:noFill/>
                          </a:ln>
                          <a:solidFill>
                            <a:schemeClr val="tx2"/>
                          </a:solidFill>
                          <a:effectLst/>
                          <a:latin typeface="Arial" pitchFamily="34" charset="0"/>
                          <a:ea typeface="MS PGothic" pitchFamily="34" charset="-128"/>
                        </a:rPr>
                        <a:t>Equip/Tools</a:t>
                      </a:r>
                    </a:p>
                    <a:p>
                      <a:pPr marL="533400" marR="0" lvl="0" indent="-533400" algn="l" defTabSz="914400" rtl="0" eaLnBrk="1" fontAlgn="base" latinLnBrk="0" hangingPunct="1">
                        <a:lnSpc>
                          <a:spcPct val="100000"/>
                        </a:lnSpc>
                        <a:spcBef>
                          <a:spcPct val="20000"/>
                        </a:spcBef>
                        <a:spcAft>
                          <a:spcPct val="0"/>
                        </a:spcAft>
                        <a:buClrTx/>
                        <a:buSzTx/>
                        <a:buFontTx/>
                        <a:buAutoNum type="arabicPeriod"/>
                        <a:tabLst/>
                      </a:pPr>
                      <a:r>
                        <a:rPr kumimoji="0" lang="en-GB" altLang="en-US" sz="1000" b="0" i="0" u="none" strike="noStrike" cap="none" normalizeH="0" baseline="0" smtClean="0">
                          <a:ln>
                            <a:noFill/>
                          </a:ln>
                          <a:solidFill>
                            <a:schemeClr val="tx2"/>
                          </a:solidFill>
                          <a:effectLst/>
                          <a:latin typeface="Arial" pitchFamily="34" charset="0"/>
                          <a:ea typeface="MS PGothic" pitchFamily="34" charset="-128"/>
                        </a:rPr>
                        <a:t>Supplies</a:t>
                      </a:r>
                    </a:p>
                    <a:p>
                      <a:pPr marL="533400" marR="0" lvl="0" indent="-533400" algn="l" defTabSz="914400" rtl="0" eaLnBrk="1" fontAlgn="base" latinLnBrk="0" hangingPunct="1">
                        <a:lnSpc>
                          <a:spcPct val="100000"/>
                        </a:lnSpc>
                        <a:spcBef>
                          <a:spcPct val="20000"/>
                        </a:spcBef>
                        <a:spcAft>
                          <a:spcPct val="0"/>
                        </a:spcAft>
                        <a:buClrTx/>
                        <a:buSzTx/>
                        <a:buFontTx/>
                        <a:buAutoNum type="arabicPeriod"/>
                        <a:tabLst/>
                      </a:pPr>
                      <a:r>
                        <a:rPr kumimoji="0" lang="en-GB" altLang="en-US" sz="1000" b="0" i="0" u="none" strike="noStrike" cap="none" normalizeH="0" baseline="0" smtClean="0">
                          <a:ln>
                            <a:noFill/>
                          </a:ln>
                          <a:solidFill>
                            <a:schemeClr val="tx2"/>
                          </a:solidFill>
                          <a:effectLst/>
                          <a:latin typeface="Arial" pitchFamily="34" charset="0"/>
                          <a:ea typeface="MS PGothic" pitchFamily="34" charset="-128"/>
                        </a:rPr>
                        <a:t>Other _______</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lvl1pPr eaLnBrk="0" hangingPunct="0">
                        <a:spcBef>
                          <a:spcPts val="600"/>
                        </a:spcBef>
                        <a:buClr>
                          <a:schemeClr val="tx2"/>
                        </a:buClr>
                        <a:buSzPct val="73000"/>
                        <a:buFont typeface="Wingdings 2" pitchFamily="18" charset="2"/>
                        <a:defRPr sz="2200">
                          <a:solidFill>
                            <a:schemeClr val="tx1"/>
                          </a:solidFill>
                          <a:latin typeface="Trebuchet MS" pitchFamily="34" charset="0"/>
                          <a:ea typeface="MS PGothic" pitchFamily="34" charset="-128"/>
                        </a:defRPr>
                      </a:lvl1pPr>
                      <a:lvl2pPr marL="742950" indent="-285750" eaLnBrk="0" hangingPunct="0">
                        <a:spcBef>
                          <a:spcPts val="500"/>
                        </a:spcBef>
                        <a:buClr>
                          <a:srgbClr val="E36C09"/>
                        </a:buClr>
                        <a:buSzPct val="80000"/>
                        <a:buFont typeface="Wingdings 2" pitchFamily="18" charset="2"/>
                        <a:defRPr sz="2100">
                          <a:solidFill>
                            <a:srgbClr val="6C6C6C"/>
                          </a:solidFill>
                          <a:latin typeface="Trebuchet MS" pitchFamily="34" charset="0"/>
                          <a:ea typeface="MS PGothic" pitchFamily="34" charset="-128"/>
                        </a:defRPr>
                      </a:lvl2pPr>
                      <a:lvl3pPr marL="1143000" indent="-228600" eaLnBrk="0" hangingPunct="0">
                        <a:spcBef>
                          <a:spcPts val="400"/>
                        </a:spcBef>
                        <a:buClr>
                          <a:srgbClr val="E36C09"/>
                        </a:buClr>
                        <a:buSzPct val="60000"/>
                        <a:buFont typeface="Wingdings" pitchFamily="2" charset="2"/>
                        <a:defRPr>
                          <a:solidFill>
                            <a:schemeClr val="tx1"/>
                          </a:solidFill>
                          <a:latin typeface="Trebuchet MS" pitchFamily="34" charset="0"/>
                          <a:ea typeface="MS PGothic" pitchFamily="34" charset="-128"/>
                        </a:defRPr>
                      </a:lvl3pPr>
                      <a:lvl4pPr marL="1600200" indent="-228600" eaLnBrk="0" hangingPunct="0">
                        <a:spcBef>
                          <a:spcPct val="20000"/>
                        </a:spcBef>
                        <a:buClr>
                          <a:srgbClr val="E36C09"/>
                        </a:buClr>
                        <a:buSzPct val="80000"/>
                        <a:buFont typeface="Wingdings 2" pitchFamily="18" charset="2"/>
                        <a:defRPr>
                          <a:solidFill>
                            <a:srgbClr val="6C6C6C"/>
                          </a:solidFill>
                          <a:latin typeface="Trebuchet MS" pitchFamily="34" charset="0"/>
                          <a:ea typeface="MS PGothic" pitchFamily="34" charset="-128"/>
                        </a:defRPr>
                      </a:lvl4pPr>
                      <a:lvl5pPr marL="2057400" indent="-228600" eaLnBrk="0" hangingPunct="0">
                        <a:spcBef>
                          <a:spcPts val="400"/>
                        </a:spcBef>
                        <a:buClr>
                          <a:srgbClr val="E36C09"/>
                        </a:buClr>
                        <a:buSzPct val="70000"/>
                        <a:buFont typeface="Wingdings" pitchFamily="2" charset="2"/>
                        <a:defRPr>
                          <a:solidFill>
                            <a:schemeClr val="tx1"/>
                          </a:solidFill>
                          <a:latin typeface="Trebuchet MS" pitchFamily="34" charset="0"/>
                          <a:ea typeface="MS PGothic" pitchFamily="34" charset="-128"/>
                        </a:defRPr>
                      </a:lvl5pPr>
                      <a:lvl6pPr marL="25146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6pPr>
                      <a:lvl7pPr marL="29718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7pPr>
                      <a:lvl8pPr marL="34290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8pPr>
                      <a:lvl9pPr marL="38862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000" b="0" i="0" u="none" strike="noStrike" cap="none" normalizeH="0" baseline="0" smtClean="0">
                        <a:ln>
                          <a:noFill/>
                        </a:ln>
                        <a:solidFill>
                          <a:schemeClr val="tx2"/>
                        </a:solidFill>
                        <a:effectLst/>
                        <a:latin typeface="Arial" pitchFamily="34" charset="0"/>
                        <a:ea typeface="MS PGothic" pitchFamily="34" charset="-128"/>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r>
              <a:tr h="396875">
                <a:tc>
                  <a:txBody>
                    <a:bodyPr/>
                    <a:lstStyle>
                      <a:lvl1pPr eaLnBrk="0" hangingPunct="0">
                        <a:spcBef>
                          <a:spcPts val="600"/>
                        </a:spcBef>
                        <a:buClr>
                          <a:schemeClr val="tx2"/>
                        </a:buClr>
                        <a:buSzPct val="73000"/>
                        <a:buFont typeface="Wingdings 2" pitchFamily="18" charset="2"/>
                        <a:defRPr sz="2200">
                          <a:solidFill>
                            <a:schemeClr val="tx1"/>
                          </a:solidFill>
                          <a:latin typeface="Trebuchet MS" pitchFamily="34" charset="0"/>
                          <a:ea typeface="MS PGothic" pitchFamily="34" charset="-128"/>
                        </a:defRPr>
                      </a:lvl1pPr>
                      <a:lvl2pPr marL="742950" indent="-285750" eaLnBrk="0" hangingPunct="0">
                        <a:spcBef>
                          <a:spcPts val="500"/>
                        </a:spcBef>
                        <a:buClr>
                          <a:srgbClr val="E36C09"/>
                        </a:buClr>
                        <a:buSzPct val="80000"/>
                        <a:buFont typeface="Wingdings 2" pitchFamily="18" charset="2"/>
                        <a:defRPr sz="2100">
                          <a:solidFill>
                            <a:srgbClr val="6C6C6C"/>
                          </a:solidFill>
                          <a:latin typeface="Trebuchet MS" pitchFamily="34" charset="0"/>
                          <a:ea typeface="MS PGothic" pitchFamily="34" charset="-128"/>
                        </a:defRPr>
                      </a:lvl2pPr>
                      <a:lvl3pPr marL="1143000" indent="-228600" eaLnBrk="0" hangingPunct="0">
                        <a:spcBef>
                          <a:spcPts val="400"/>
                        </a:spcBef>
                        <a:buClr>
                          <a:srgbClr val="E36C09"/>
                        </a:buClr>
                        <a:buSzPct val="60000"/>
                        <a:buFont typeface="Wingdings" pitchFamily="2" charset="2"/>
                        <a:defRPr>
                          <a:solidFill>
                            <a:schemeClr val="tx1"/>
                          </a:solidFill>
                          <a:latin typeface="Trebuchet MS" pitchFamily="34" charset="0"/>
                          <a:ea typeface="MS PGothic" pitchFamily="34" charset="-128"/>
                        </a:defRPr>
                      </a:lvl3pPr>
                      <a:lvl4pPr marL="1600200" indent="-228600" eaLnBrk="0" hangingPunct="0">
                        <a:spcBef>
                          <a:spcPct val="20000"/>
                        </a:spcBef>
                        <a:buClr>
                          <a:srgbClr val="E36C09"/>
                        </a:buClr>
                        <a:buSzPct val="80000"/>
                        <a:buFont typeface="Wingdings 2" pitchFamily="18" charset="2"/>
                        <a:defRPr>
                          <a:solidFill>
                            <a:srgbClr val="6C6C6C"/>
                          </a:solidFill>
                          <a:latin typeface="Trebuchet MS" pitchFamily="34" charset="0"/>
                          <a:ea typeface="MS PGothic" pitchFamily="34" charset="-128"/>
                        </a:defRPr>
                      </a:lvl4pPr>
                      <a:lvl5pPr marL="2057400" indent="-228600" eaLnBrk="0" hangingPunct="0">
                        <a:spcBef>
                          <a:spcPts val="400"/>
                        </a:spcBef>
                        <a:buClr>
                          <a:srgbClr val="E36C09"/>
                        </a:buClr>
                        <a:buSzPct val="70000"/>
                        <a:buFont typeface="Wingdings" pitchFamily="2" charset="2"/>
                        <a:defRPr>
                          <a:solidFill>
                            <a:schemeClr val="tx1"/>
                          </a:solidFill>
                          <a:latin typeface="Trebuchet MS" pitchFamily="34" charset="0"/>
                          <a:ea typeface="MS PGothic" pitchFamily="34" charset="-128"/>
                        </a:defRPr>
                      </a:lvl5pPr>
                      <a:lvl6pPr marL="25146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6pPr>
                      <a:lvl7pPr marL="29718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7pPr>
                      <a:lvl8pPr marL="34290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8pPr>
                      <a:lvl9pPr marL="38862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000" b="0" i="0" u="none" strike="noStrike" cap="none" normalizeH="0" baseline="0" smtClean="0">
                        <a:ln>
                          <a:noFill/>
                        </a:ln>
                        <a:solidFill>
                          <a:schemeClr val="tx1"/>
                        </a:solidFill>
                        <a:effectLst/>
                        <a:latin typeface="Arial" pitchFamily="34" charset="0"/>
                        <a:ea typeface="MS PGothic" pitchFamily="34" charset="-128"/>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lvl1pPr eaLnBrk="0" hangingPunct="0">
                        <a:spcBef>
                          <a:spcPts val="600"/>
                        </a:spcBef>
                        <a:buClr>
                          <a:schemeClr val="tx2"/>
                        </a:buClr>
                        <a:buSzPct val="73000"/>
                        <a:buFont typeface="Wingdings 2" pitchFamily="18" charset="2"/>
                        <a:defRPr sz="2200">
                          <a:solidFill>
                            <a:schemeClr val="tx1"/>
                          </a:solidFill>
                          <a:latin typeface="Trebuchet MS" pitchFamily="34" charset="0"/>
                          <a:ea typeface="MS PGothic" pitchFamily="34" charset="-128"/>
                        </a:defRPr>
                      </a:lvl1pPr>
                      <a:lvl2pPr marL="742950" indent="-285750" eaLnBrk="0" hangingPunct="0">
                        <a:spcBef>
                          <a:spcPts val="500"/>
                        </a:spcBef>
                        <a:buClr>
                          <a:srgbClr val="E36C09"/>
                        </a:buClr>
                        <a:buSzPct val="80000"/>
                        <a:buFont typeface="Wingdings 2" pitchFamily="18" charset="2"/>
                        <a:defRPr sz="2100">
                          <a:solidFill>
                            <a:srgbClr val="6C6C6C"/>
                          </a:solidFill>
                          <a:latin typeface="Trebuchet MS" pitchFamily="34" charset="0"/>
                          <a:ea typeface="MS PGothic" pitchFamily="34" charset="-128"/>
                        </a:defRPr>
                      </a:lvl2pPr>
                      <a:lvl3pPr marL="1143000" indent="-228600" eaLnBrk="0" hangingPunct="0">
                        <a:spcBef>
                          <a:spcPts val="400"/>
                        </a:spcBef>
                        <a:buClr>
                          <a:srgbClr val="E36C09"/>
                        </a:buClr>
                        <a:buSzPct val="60000"/>
                        <a:buFont typeface="Wingdings" pitchFamily="2" charset="2"/>
                        <a:defRPr>
                          <a:solidFill>
                            <a:schemeClr val="tx1"/>
                          </a:solidFill>
                          <a:latin typeface="Trebuchet MS" pitchFamily="34" charset="0"/>
                          <a:ea typeface="MS PGothic" pitchFamily="34" charset="-128"/>
                        </a:defRPr>
                      </a:lvl3pPr>
                      <a:lvl4pPr marL="1600200" indent="-228600" eaLnBrk="0" hangingPunct="0">
                        <a:spcBef>
                          <a:spcPct val="20000"/>
                        </a:spcBef>
                        <a:buClr>
                          <a:srgbClr val="E36C09"/>
                        </a:buClr>
                        <a:buSzPct val="80000"/>
                        <a:buFont typeface="Wingdings 2" pitchFamily="18" charset="2"/>
                        <a:defRPr>
                          <a:solidFill>
                            <a:srgbClr val="6C6C6C"/>
                          </a:solidFill>
                          <a:latin typeface="Trebuchet MS" pitchFamily="34" charset="0"/>
                          <a:ea typeface="MS PGothic" pitchFamily="34" charset="-128"/>
                        </a:defRPr>
                      </a:lvl4pPr>
                      <a:lvl5pPr marL="2057400" indent="-228600" eaLnBrk="0" hangingPunct="0">
                        <a:spcBef>
                          <a:spcPts val="400"/>
                        </a:spcBef>
                        <a:buClr>
                          <a:srgbClr val="E36C09"/>
                        </a:buClr>
                        <a:buSzPct val="70000"/>
                        <a:buFont typeface="Wingdings" pitchFamily="2" charset="2"/>
                        <a:defRPr>
                          <a:solidFill>
                            <a:schemeClr val="tx1"/>
                          </a:solidFill>
                          <a:latin typeface="Trebuchet MS" pitchFamily="34" charset="0"/>
                          <a:ea typeface="MS PGothic" pitchFamily="34" charset="-128"/>
                        </a:defRPr>
                      </a:lvl5pPr>
                      <a:lvl6pPr marL="25146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6pPr>
                      <a:lvl7pPr marL="29718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7pPr>
                      <a:lvl8pPr marL="34290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8pPr>
                      <a:lvl9pPr marL="38862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000" b="0" i="0" u="none" strike="noStrike" cap="none" normalizeH="0" baseline="0" smtClean="0">
                          <a:ln>
                            <a:noFill/>
                          </a:ln>
                          <a:solidFill>
                            <a:schemeClr val="tx2"/>
                          </a:solidFill>
                          <a:effectLst/>
                          <a:latin typeface="Arial" pitchFamily="34" charset="0"/>
                          <a:ea typeface="MS PGothic" pitchFamily="34" charset="-128"/>
                        </a:rPr>
                        <a:t>Item Name</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lvl1pPr eaLnBrk="0" hangingPunct="0">
                        <a:spcBef>
                          <a:spcPts val="600"/>
                        </a:spcBef>
                        <a:buClr>
                          <a:schemeClr val="tx2"/>
                        </a:buClr>
                        <a:buSzPct val="73000"/>
                        <a:buFont typeface="Wingdings 2" pitchFamily="18" charset="2"/>
                        <a:defRPr sz="2200">
                          <a:solidFill>
                            <a:schemeClr val="tx1"/>
                          </a:solidFill>
                          <a:latin typeface="Trebuchet MS" pitchFamily="34" charset="0"/>
                          <a:ea typeface="MS PGothic" pitchFamily="34" charset="-128"/>
                        </a:defRPr>
                      </a:lvl1pPr>
                      <a:lvl2pPr marL="742950" indent="-285750" eaLnBrk="0" hangingPunct="0">
                        <a:spcBef>
                          <a:spcPts val="500"/>
                        </a:spcBef>
                        <a:buClr>
                          <a:srgbClr val="E36C09"/>
                        </a:buClr>
                        <a:buSzPct val="80000"/>
                        <a:buFont typeface="Wingdings 2" pitchFamily="18" charset="2"/>
                        <a:defRPr sz="2100">
                          <a:solidFill>
                            <a:srgbClr val="6C6C6C"/>
                          </a:solidFill>
                          <a:latin typeface="Trebuchet MS" pitchFamily="34" charset="0"/>
                          <a:ea typeface="MS PGothic" pitchFamily="34" charset="-128"/>
                        </a:defRPr>
                      </a:lvl2pPr>
                      <a:lvl3pPr marL="1143000" indent="-228600" eaLnBrk="0" hangingPunct="0">
                        <a:spcBef>
                          <a:spcPts val="400"/>
                        </a:spcBef>
                        <a:buClr>
                          <a:srgbClr val="E36C09"/>
                        </a:buClr>
                        <a:buSzPct val="60000"/>
                        <a:buFont typeface="Wingdings" pitchFamily="2" charset="2"/>
                        <a:defRPr>
                          <a:solidFill>
                            <a:schemeClr val="tx1"/>
                          </a:solidFill>
                          <a:latin typeface="Trebuchet MS" pitchFamily="34" charset="0"/>
                          <a:ea typeface="MS PGothic" pitchFamily="34" charset="-128"/>
                        </a:defRPr>
                      </a:lvl3pPr>
                      <a:lvl4pPr marL="1600200" indent="-228600" eaLnBrk="0" hangingPunct="0">
                        <a:spcBef>
                          <a:spcPct val="20000"/>
                        </a:spcBef>
                        <a:buClr>
                          <a:srgbClr val="E36C09"/>
                        </a:buClr>
                        <a:buSzPct val="80000"/>
                        <a:buFont typeface="Wingdings 2" pitchFamily="18" charset="2"/>
                        <a:defRPr>
                          <a:solidFill>
                            <a:srgbClr val="6C6C6C"/>
                          </a:solidFill>
                          <a:latin typeface="Trebuchet MS" pitchFamily="34" charset="0"/>
                          <a:ea typeface="MS PGothic" pitchFamily="34" charset="-128"/>
                        </a:defRPr>
                      </a:lvl4pPr>
                      <a:lvl5pPr marL="2057400" indent="-228600" eaLnBrk="0" hangingPunct="0">
                        <a:spcBef>
                          <a:spcPts val="400"/>
                        </a:spcBef>
                        <a:buClr>
                          <a:srgbClr val="E36C09"/>
                        </a:buClr>
                        <a:buSzPct val="70000"/>
                        <a:buFont typeface="Wingdings" pitchFamily="2" charset="2"/>
                        <a:defRPr>
                          <a:solidFill>
                            <a:schemeClr val="tx1"/>
                          </a:solidFill>
                          <a:latin typeface="Trebuchet MS" pitchFamily="34" charset="0"/>
                          <a:ea typeface="MS PGothic" pitchFamily="34" charset="-128"/>
                        </a:defRPr>
                      </a:lvl5pPr>
                      <a:lvl6pPr marL="25146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6pPr>
                      <a:lvl7pPr marL="29718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7pPr>
                      <a:lvl8pPr marL="34290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8pPr>
                      <a:lvl9pPr marL="38862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000" b="0" i="0" u="none" strike="noStrike" cap="none" normalizeH="0" baseline="0" smtClean="0">
                        <a:ln>
                          <a:noFill/>
                        </a:ln>
                        <a:solidFill>
                          <a:schemeClr val="tx2"/>
                        </a:solidFill>
                        <a:effectLst/>
                        <a:latin typeface="Arial" pitchFamily="34" charset="0"/>
                        <a:ea typeface="MS PGothic" pitchFamily="34" charset="-128"/>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lvl1pPr eaLnBrk="0" hangingPunct="0">
                        <a:spcBef>
                          <a:spcPts val="600"/>
                        </a:spcBef>
                        <a:buClr>
                          <a:schemeClr val="tx2"/>
                        </a:buClr>
                        <a:buSzPct val="73000"/>
                        <a:buFont typeface="Wingdings 2" pitchFamily="18" charset="2"/>
                        <a:defRPr sz="2200">
                          <a:solidFill>
                            <a:schemeClr val="tx1"/>
                          </a:solidFill>
                          <a:latin typeface="Trebuchet MS" pitchFamily="34" charset="0"/>
                          <a:ea typeface="MS PGothic" pitchFamily="34" charset="-128"/>
                        </a:defRPr>
                      </a:lvl1pPr>
                      <a:lvl2pPr marL="742950" indent="-285750" eaLnBrk="0" hangingPunct="0">
                        <a:spcBef>
                          <a:spcPts val="500"/>
                        </a:spcBef>
                        <a:buClr>
                          <a:srgbClr val="E36C09"/>
                        </a:buClr>
                        <a:buSzPct val="80000"/>
                        <a:buFont typeface="Wingdings 2" pitchFamily="18" charset="2"/>
                        <a:defRPr sz="2100">
                          <a:solidFill>
                            <a:srgbClr val="6C6C6C"/>
                          </a:solidFill>
                          <a:latin typeface="Trebuchet MS" pitchFamily="34" charset="0"/>
                          <a:ea typeface="MS PGothic" pitchFamily="34" charset="-128"/>
                        </a:defRPr>
                      </a:lvl2pPr>
                      <a:lvl3pPr marL="1143000" indent="-228600" eaLnBrk="0" hangingPunct="0">
                        <a:spcBef>
                          <a:spcPts val="400"/>
                        </a:spcBef>
                        <a:buClr>
                          <a:srgbClr val="E36C09"/>
                        </a:buClr>
                        <a:buSzPct val="60000"/>
                        <a:buFont typeface="Wingdings" pitchFamily="2" charset="2"/>
                        <a:defRPr>
                          <a:solidFill>
                            <a:schemeClr val="tx1"/>
                          </a:solidFill>
                          <a:latin typeface="Trebuchet MS" pitchFamily="34" charset="0"/>
                          <a:ea typeface="MS PGothic" pitchFamily="34" charset="-128"/>
                        </a:defRPr>
                      </a:lvl3pPr>
                      <a:lvl4pPr marL="1600200" indent="-228600" eaLnBrk="0" hangingPunct="0">
                        <a:spcBef>
                          <a:spcPct val="20000"/>
                        </a:spcBef>
                        <a:buClr>
                          <a:srgbClr val="E36C09"/>
                        </a:buClr>
                        <a:buSzPct val="80000"/>
                        <a:buFont typeface="Wingdings 2" pitchFamily="18" charset="2"/>
                        <a:defRPr>
                          <a:solidFill>
                            <a:srgbClr val="6C6C6C"/>
                          </a:solidFill>
                          <a:latin typeface="Trebuchet MS" pitchFamily="34" charset="0"/>
                          <a:ea typeface="MS PGothic" pitchFamily="34" charset="-128"/>
                        </a:defRPr>
                      </a:lvl4pPr>
                      <a:lvl5pPr marL="2057400" indent="-228600" eaLnBrk="0" hangingPunct="0">
                        <a:spcBef>
                          <a:spcPts val="400"/>
                        </a:spcBef>
                        <a:buClr>
                          <a:srgbClr val="E36C09"/>
                        </a:buClr>
                        <a:buSzPct val="70000"/>
                        <a:buFont typeface="Wingdings" pitchFamily="2" charset="2"/>
                        <a:defRPr>
                          <a:solidFill>
                            <a:schemeClr val="tx1"/>
                          </a:solidFill>
                          <a:latin typeface="Trebuchet MS" pitchFamily="34" charset="0"/>
                          <a:ea typeface="MS PGothic" pitchFamily="34" charset="-128"/>
                        </a:defRPr>
                      </a:lvl5pPr>
                      <a:lvl6pPr marL="25146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6pPr>
                      <a:lvl7pPr marL="29718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7pPr>
                      <a:lvl8pPr marL="34290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8pPr>
                      <a:lvl9pPr marL="38862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000" b="0" i="0" u="none" strike="noStrike" cap="none" normalizeH="0" baseline="0" smtClean="0">
                        <a:ln>
                          <a:noFill/>
                        </a:ln>
                        <a:solidFill>
                          <a:schemeClr val="tx2"/>
                        </a:solidFill>
                        <a:effectLst/>
                        <a:latin typeface="Arial" pitchFamily="34" charset="0"/>
                        <a:ea typeface="MS PGothic" pitchFamily="34" charset="-128"/>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r>
              <a:tr h="260350">
                <a:tc>
                  <a:txBody>
                    <a:bodyPr/>
                    <a:lstStyle>
                      <a:lvl1pPr eaLnBrk="0" hangingPunct="0">
                        <a:spcBef>
                          <a:spcPts val="600"/>
                        </a:spcBef>
                        <a:buClr>
                          <a:schemeClr val="tx2"/>
                        </a:buClr>
                        <a:buSzPct val="73000"/>
                        <a:buFont typeface="Wingdings 2" pitchFamily="18" charset="2"/>
                        <a:defRPr sz="2200">
                          <a:solidFill>
                            <a:schemeClr val="tx1"/>
                          </a:solidFill>
                          <a:latin typeface="Trebuchet MS" pitchFamily="34" charset="0"/>
                          <a:ea typeface="MS PGothic" pitchFamily="34" charset="-128"/>
                        </a:defRPr>
                      </a:lvl1pPr>
                      <a:lvl2pPr marL="742950" indent="-285750" eaLnBrk="0" hangingPunct="0">
                        <a:spcBef>
                          <a:spcPts val="500"/>
                        </a:spcBef>
                        <a:buClr>
                          <a:srgbClr val="E36C09"/>
                        </a:buClr>
                        <a:buSzPct val="80000"/>
                        <a:buFont typeface="Wingdings 2" pitchFamily="18" charset="2"/>
                        <a:defRPr sz="2100">
                          <a:solidFill>
                            <a:srgbClr val="6C6C6C"/>
                          </a:solidFill>
                          <a:latin typeface="Trebuchet MS" pitchFamily="34" charset="0"/>
                          <a:ea typeface="MS PGothic" pitchFamily="34" charset="-128"/>
                        </a:defRPr>
                      </a:lvl2pPr>
                      <a:lvl3pPr marL="1143000" indent="-228600" eaLnBrk="0" hangingPunct="0">
                        <a:spcBef>
                          <a:spcPts val="400"/>
                        </a:spcBef>
                        <a:buClr>
                          <a:srgbClr val="E36C09"/>
                        </a:buClr>
                        <a:buSzPct val="60000"/>
                        <a:buFont typeface="Wingdings" pitchFamily="2" charset="2"/>
                        <a:defRPr>
                          <a:solidFill>
                            <a:schemeClr val="tx1"/>
                          </a:solidFill>
                          <a:latin typeface="Trebuchet MS" pitchFamily="34" charset="0"/>
                          <a:ea typeface="MS PGothic" pitchFamily="34" charset="-128"/>
                        </a:defRPr>
                      </a:lvl3pPr>
                      <a:lvl4pPr marL="1600200" indent="-228600" eaLnBrk="0" hangingPunct="0">
                        <a:spcBef>
                          <a:spcPct val="20000"/>
                        </a:spcBef>
                        <a:buClr>
                          <a:srgbClr val="E36C09"/>
                        </a:buClr>
                        <a:buSzPct val="80000"/>
                        <a:buFont typeface="Wingdings 2" pitchFamily="18" charset="2"/>
                        <a:defRPr>
                          <a:solidFill>
                            <a:srgbClr val="6C6C6C"/>
                          </a:solidFill>
                          <a:latin typeface="Trebuchet MS" pitchFamily="34" charset="0"/>
                          <a:ea typeface="MS PGothic" pitchFamily="34" charset="-128"/>
                        </a:defRPr>
                      </a:lvl4pPr>
                      <a:lvl5pPr marL="2057400" indent="-228600" eaLnBrk="0" hangingPunct="0">
                        <a:spcBef>
                          <a:spcPts val="400"/>
                        </a:spcBef>
                        <a:buClr>
                          <a:srgbClr val="E36C09"/>
                        </a:buClr>
                        <a:buSzPct val="70000"/>
                        <a:buFont typeface="Wingdings" pitchFamily="2" charset="2"/>
                        <a:defRPr>
                          <a:solidFill>
                            <a:schemeClr val="tx1"/>
                          </a:solidFill>
                          <a:latin typeface="Trebuchet MS" pitchFamily="34" charset="0"/>
                          <a:ea typeface="MS PGothic" pitchFamily="34" charset="-128"/>
                        </a:defRPr>
                      </a:lvl5pPr>
                      <a:lvl6pPr marL="25146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6pPr>
                      <a:lvl7pPr marL="29718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7pPr>
                      <a:lvl8pPr marL="34290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8pPr>
                      <a:lvl9pPr marL="38862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000" b="0" i="0" u="none" strike="noStrike" cap="none" normalizeH="0" baseline="0" smtClean="0">
                        <a:ln>
                          <a:noFill/>
                        </a:ln>
                        <a:solidFill>
                          <a:schemeClr val="tx1"/>
                        </a:solidFill>
                        <a:effectLst/>
                        <a:latin typeface="Arial" pitchFamily="34" charset="0"/>
                        <a:ea typeface="MS PGothic" pitchFamily="34" charset="-128"/>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lvl1pPr eaLnBrk="0" hangingPunct="0">
                        <a:spcBef>
                          <a:spcPts val="600"/>
                        </a:spcBef>
                        <a:buClr>
                          <a:schemeClr val="tx2"/>
                        </a:buClr>
                        <a:buSzPct val="73000"/>
                        <a:buFont typeface="Wingdings 2" pitchFamily="18" charset="2"/>
                        <a:defRPr sz="2200">
                          <a:solidFill>
                            <a:schemeClr val="tx1"/>
                          </a:solidFill>
                          <a:latin typeface="Trebuchet MS" pitchFamily="34" charset="0"/>
                          <a:ea typeface="MS PGothic" pitchFamily="34" charset="-128"/>
                        </a:defRPr>
                      </a:lvl1pPr>
                      <a:lvl2pPr marL="742950" indent="-285750" eaLnBrk="0" hangingPunct="0">
                        <a:spcBef>
                          <a:spcPts val="500"/>
                        </a:spcBef>
                        <a:buClr>
                          <a:srgbClr val="E36C09"/>
                        </a:buClr>
                        <a:buSzPct val="80000"/>
                        <a:buFont typeface="Wingdings 2" pitchFamily="18" charset="2"/>
                        <a:defRPr sz="2100">
                          <a:solidFill>
                            <a:srgbClr val="6C6C6C"/>
                          </a:solidFill>
                          <a:latin typeface="Trebuchet MS" pitchFamily="34" charset="0"/>
                          <a:ea typeface="MS PGothic" pitchFamily="34" charset="-128"/>
                        </a:defRPr>
                      </a:lvl2pPr>
                      <a:lvl3pPr marL="1143000" indent="-228600" eaLnBrk="0" hangingPunct="0">
                        <a:spcBef>
                          <a:spcPts val="400"/>
                        </a:spcBef>
                        <a:buClr>
                          <a:srgbClr val="E36C09"/>
                        </a:buClr>
                        <a:buSzPct val="60000"/>
                        <a:buFont typeface="Wingdings" pitchFamily="2" charset="2"/>
                        <a:defRPr>
                          <a:solidFill>
                            <a:schemeClr val="tx1"/>
                          </a:solidFill>
                          <a:latin typeface="Trebuchet MS" pitchFamily="34" charset="0"/>
                          <a:ea typeface="MS PGothic" pitchFamily="34" charset="-128"/>
                        </a:defRPr>
                      </a:lvl3pPr>
                      <a:lvl4pPr marL="1600200" indent="-228600" eaLnBrk="0" hangingPunct="0">
                        <a:spcBef>
                          <a:spcPct val="20000"/>
                        </a:spcBef>
                        <a:buClr>
                          <a:srgbClr val="E36C09"/>
                        </a:buClr>
                        <a:buSzPct val="80000"/>
                        <a:buFont typeface="Wingdings 2" pitchFamily="18" charset="2"/>
                        <a:defRPr>
                          <a:solidFill>
                            <a:srgbClr val="6C6C6C"/>
                          </a:solidFill>
                          <a:latin typeface="Trebuchet MS" pitchFamily="34" charset="0"/>
                          <a:ea typeface="MS PGothic" pitchFamily="34" charset="-128"/>
                        </a:defRPr>
                      </a:lvl4pPr>
                      <a:lvl5pPr marL="2057400" indent="-228600" eaLnBrk="0" hangingPunct="0">
                        <a:spcBef>
                          <a:spcPts val="400"/>
                        </a:spcBef>
                        <a:buClr>
                          <a:srgbClr val="E36C09"/>
                        </a:buClr>
                        <a:buSzPct val="70000"/>
                        <a:buFont typeface="Wingdings" pitchFamily="2" charset="2"/>
                        <a:defRPr>
                          <a:solidFill>
                            <a:schemeClr val="tx1"/>
                          </a:solidFill>
                          <a:latin typeface="Trebuchet MS" pitchFamily="34" charset="0"/>
                          <a:ea typeface="MS PGothic" pitchFamily="34" charset="-128"/>
                        </a:defRPr>
                      </a:lvl5pPr>
                      <a:lvl6pPr marL="25146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6pPr>
                      <a:lvl7pPr marL="29718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7pPr>
                      <a:lvl8pPr marL="34290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8pPr>
                      <a:lvl9pPr marL="38862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000" b="0" i="0" u="none" strike="noStrike" cap="none" normalizeH="0" baseline="0" smtClean="0">
                          <a:ln>
                            <a:noFill/>
                          </a:ln>
                          <a:solidFill>
                            <a:schemeClr val="tx2"/>
                          </a:solidFill>
                          <a:effectLst/>
                          <a:latin typeface="Arial" pitchFamily="34" charset="0"/>
                          <a:ea typeface="MS PGothic" pitchFamily="34" charset="-128"/>
                        </a:rPr>
                        <a:t>ID Code</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lvl1pPr eaLnBrk="0" hangingPunct="0">
                        <a:spcBef>
                          <a:spcPts val="600"/>
                        </a:spcBef>
                        <a:buClr>
                          <a:schemeClr val="tx2"/>
                        </a:buClr>
                        <a:buSzPct val="73000"/>
                        <a:buFont typeface="Wingdings 2" pitchFamily="18" charset="2"/>
                        <a:defRPr sz="2200">
                          <a:solidFill>
                            <a:schemeClr val="tx1"/>
                          </a:solidFill>
                          <a:latin typeface="Trebuchet MS" pitchFamily="34" charset="0"/>
                          <a:ea typeface="MS PGothic" pitchFamily="34" charset="-128"/>
                        </a:defRPr>
                      </a:lvl1pPr>
                      <a:lvl2pPr marL="742950" indent="-285750" eaLnBrk="0" hangingPunct="0">
                        <a:spcBef>
                          <a:spcPts val="500"/>
                        </a:spcBef>
                        <a:buClr>
                          <a:srgbClr val="E36C09"/>
                        </a:buClr>
                        <a:buSzPct val="80000"/>
                        <a:buFont typeface="Wingdings 2" pitchFamily="18" charset="2"/>
                        <a:defRPr sz="2100">
                          <a:solidFill>
                            <a:srgbClr val="6C6C6C"/>
                          </a:solidFill>
                          <a:latin typeface="Trebuchet MS" pitchFamily="34" charset="0"/>
                          <a:ea typeface="MS PGothic" pitchFamily="34" charset="-128"/>
                        </a:defRPr>
                      </a:lvl2pPr>
                      <a:lvl3pPr marL="1143000" indent="-228600" eaLnBrk="0" hangingPunct="0">
                        <a:spcBef>
                          <a:spcPts val="400"/>
                        </a:spcBef>
                        <a:buClr>
                          <a:srgbClr val="E36C09"/>
                        </a:buClr>
                        <a:buSzPct val="60000"/>
                        <a:buFont typeface="Wingdings" pitchFamily="2" charset="2"/>
                        <a:defRPr>
                          <a:solidFill>
                            <a:schemeClr val="tx1"/>
                          </a:solidFill>
                          <a:latin typeface="Trebuchet MS" pitchFamily="34" charset="0"/>
                          <a:ea typeface="MS PGothic" pitchFamily="34" charset="-128"/>
                        </a:defRPr>
                      </a:lvl3pPr>
                      <a:lvl4pPr marL="1600200" indent="-228600" eaLnBrk="0" hangingPunct="0">
                        <a:spcBef>
                          <a:spcPct val="20000"/>
                        </a:spcBef>
                        <a:buClr>
                          <a:srgbClr val="E36C09"/>
                        </a:buClr>
                        <a:buSzPct val="80000"/>
                        <a:buFont typeface="Wingdings 2" pitchFamily="18" charset="2"/>
                        <a:defRPr>
                          <a:solidFill>
                            <a:srgbClr val="6C6C6C"/>
                          </a:solidFill>
                          <a:latin typeface="Trebuchet MS" pitchFamily="34" charset="0"/>
                          <a:ea typeface="MS PGothic" pitchFamily="34" charset="-128"/>
                        </a:defRPr>
                      </a:lvl4pPr>
                      <a:lvl5pPr marL="2057400" indent="-228600" eaLnBrk="0" hangingPunct="0">
                        <a:spcBef>
                          <a:spcPts val="400"/>
                        </a:spcBef>
                        <a:buClr>
                          <a:srgbClr val="E36C09"/>
                        </a:buClr>
                        <a:buSzPct val="70000"/>
                        <a:buFont typeface="Wingdings" pitchFamily="2" charset="2"/>
                        <a:defRPr>
                          <a:solidFill>
                            <a:schemeClr val="tx1"/>
                          </a:solidFill>
                          <a:latin typeface="Trebuchet MS" pitchFamily="34" charset="0"/>
                          <a:ea typeface="MS PGothic" pitchFamily="34" charset="-128"/>
                        </a:defRPr>
                      </a:lvl5pPr>
                      <a:lvl6pPr marL="25146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6pPr>
                      <a:lvl7pPr marL="29718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7pPr>
                      <a:lvl8pPr marL="34290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8pPr>
                      <a:lvl9pPr marL="38862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000" b="0" i="0" u="none" strike="noStrike" cap="none" normalizeH="0" baseline="0" smtClean="0">
                        <a:ln>
                          <a:noFill/>
                        </a:ln>
                        <a:solidFill>
                          <a:schemeClr val="tx2"/>
                        </a:solidFill>
                        <a:effectLst/>
                        <a:latin typeface="Arial" pitchFamily="34" charset="0"/>
                        <a:ea typeface="MS PGothic" pitchFamily="34" charset="-128"/>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lvl1pPr eaLnBrk="0" hangingPunct="0">
                        <a:spcBef>
                          <a:spcPts val="600"/>
                        </a:spcBef>
                        <a:buClr>
                          <a:schemeClr val="tx2"/>
                        </a:buClr>
                        <a:buSzPct val="73000"/>
                        <a:buFont typeface="Wingdings 2" pitchFamily="18" charset="2"/>
                        <a:defRPr sz="2200">
                          <a:solidFill>
                            <a:schemeClr val="tx1"/>
                          </a:solidFill>
                          <a:latin typeface="Trebuchet MS" pitchFamily="34" charset="0"/>
                          <a:ea typeface="MS PGothic" pitchFamily="34" charset="-128"/>
                        </a:defRPr>
                      </a:lvl1pPr>
                      <a:lvl2pPr marL="742950" indent="-285750" eaLnBrk="0" hangingPunct="0">
                        <a:spcBef>
                          <a:spcPts val="500"/>
                        </a:spcBef>
                        <a:buClr>
                          <a:srgbClr val="E36C09"/>
                        </a:buClr>
                        <a:buSzPct val="80000"/>
                        <a:buFont typeface="Wingdings 2" pitchFamily="18" charset="2"/>
                        <a:defRPr sz="2100">
                          <a:solidFill>
                            <a:srgbClr val="6C6C6C"/>
                          </a:solidFill>
                          <a:latin typeface="Trebuchet MS" pitchFamily="34" charset="0"/>
                          <a:ea typeface="MS PGothic" pitchFamily="34" charset="-128"/>
                        </a:defRPr>
                      </a:lvl2pPr>
                      <a:lvl3pPr marL="1143000" indent="-228600" eaLnBrk="0" hangingPunct="0">
                        <a:spcBef>
                          <a:spcPts val="400"/>
                        </a:spcBef>
                        <a:buClr>
                          <a:srgbClr val="E36C09"/>
                        </a:buClr>
                        <a:buSzPct val="60000"/>
                        <a:buFont typeface="Wingdings" pitchFamily="2" charset="2"/>
                        <a:defRPr>
                          <a:solidFill>
                            <a:schemeClr val="tx1"/>
                          </a:solidFill>
                          <a:latin typeface="Trebuchet MS" pitchFamily="34" charset="0"/>
                          <a:ea typeface="MS PGothic" pitchFamily="34" charset="-128"/>
                        </a:defRPr>
                      </a:lvl3pPr>
                      <a:lvl4pPr marL="1600200" indent="-228600" eaLnBrk="0" hangingPunct="0">
                        <a:spcBef>
                          <a:spcPct val="20000"/>
                        </a:spcBef>
                        <a:buClr>
                          <a:srgbClr val="E36C09"/>
                        </a:buClr>
                        <a:buSzPct val="80000"/>
                        <a:buFont typeface="Wingdings 2" pitchFamily="18" charset="2"/>
                        <a:defRPr>
                          <a:solidFill>
                            <a:srgbClr val="6C6C6C"/>
                          </a:solidFill>
                          <a:latin typeface="Trebuchet MS" pitchFamily="34" charset="0"/>
                          <a:ea typeface="MS PGothic" pitchFamily="34" charset="-128"/>
                        </a:defRPr>
                      </a:lvl4pPr>
                      <a:lvl5pPr marL="2057400" indent="-228600" eaLnBrk="0" hangingPunct="0">
                        <a:spcBef>
                          <a:spcPts val="400"/>
                        </a:spcBef>
                        <a:buClr>
                          <a:srgbClr val="E36C09"/>
                        </a:buClr>
                        <a:buSzPct val="70000"/>
                        <a:buFont typeface="Wingdings" pitchFamily="2" charset="2"/>
                        <a:defRPr>
                          <a:solidFill>
                            <a:schemeClr val="tx1"/>
                          </a:solidFill>
                          <a:latin typeface="Trebuchet MS" pitchFamily="34" charset="0"/>
                          <a:ea typeface="MS PGothic" pitchFamily="34" charset="-128"/>
                        </a:defRPr>
                      </a:lvl5pPr>
                      <a:lvl6pPr marL="25146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6pPr>
                      <a:lvl7pPr marL="29718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7pPr>
                      <a:lvl8pPr marL="34290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8pPr>
                      <a:lvl9pPr marL="38862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000" b="0" i="0" u="none" strike="noStrike" cap="none" normalizeH="0" baseline="0" smtClean="0">
                        <a:ln>
                          <a:noFill/>
                        </a:ln>
                        <a:solidFill>
                          <a:schemeClr val="tx2"/>
                        </a:solidFill>
                        <a:effectLst/>
                        <a:latin typeface="Arial" pitchFamily="34" charset="0"/>
                        <a:ea typeface="MS PGothic" pitchFamily="34" charset="-128"/>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r>
              <a:tr h="396875">
                <a:tc>
                  <a:txBody>
                    <a:bodyPr/>
                    <a:lstStyle>
                      <a:lvl1pPr eaLnBrk="0" hangingPunct="0">
                        <a:spcBef>
                          <a:spcPts val="600"/>
                        </a:spcBef>
                        <a:buClr>
                          <a:schemeClr val="tx2"/>
                        </a:buClr>
                        <a:buSzPct val="73000"/>
                        <a:buFont typeface="Wingdings 2" pitchFamily="18" charset="2"/>
                        <a:defRPr sz="2200">
                          <a:solidFill>
                            <a:schemeClr val="tx1"/>
                          </a:solidFill>
                          <a:latin typeface="Trebuchet MS" pitchFamily="34" charset="0"/>
                          <a:ea typeface="MS PGothic" pitchFamily="34" charset="-128"/>
                        </a:defRPr>
                      </a:lvl1pPr>
                      <a:lvl2pPr marL="742950" indent="-285750" eaLnBrk="0" hangingPunct="0">
                        <a:spcBef>
                          <a:spcPts val="500"/>
                        </a:spcBef>
                        <a:buClr>
                          <a:srgbClr val="E36C09"/>
                        </a:buClr>
                        <a:buSzPct val="80000"/>
                        <a:buFont typeface="Wingdings 2" pitchFamily="18" charset="2"/>
                        <a:defRPr sz="2100">
                          <a:solidFill>
                            <a:srgbClr val="6C6C6C"/>
                          </a:solidFill>
                          <a:latin typeface="Trebuchet MS" pitchFamily="34" charset="0"/>
                          <a:ea typeface="MS PGothic" pitchFamily="34" charset="-128"/>
                        </a:defRPr>
                      </a:lvl2pPr>
                      <a:lvl3pPr marL="1143000" indent="-228600" eaLnBrk="0" hangingPunct="0">
                        <a:spcBef>
                          <a:spcPts val="400"/>
                        </a:spcBef>
                        <a:buClr>
                          <a:srgbClr val="E36C09"/>
                        </a:buClr>
                        <a:buSzPct val="60000"/>
                        <a:buFont typeface="Wingdings" pitchFamily="2" charset="2"/>
                        <a:defRPr>
                          <a:solidFill>
                            <a:schemeClr val="tx1"/>
                          </a:solidFill>
                          <a:latin typeface="Trebuchet MS" pitchFamily="34" charset="0"/>
                          <a:ea typeface="MS PGothic" pitchFamily="34" charset="-128"/>
                        </a:defRPr>
                      </a:lvl3pPr>
                      <a:lvl4pPr marL="1600200" indent="-228600" eaLnBrk="0" hangingPunct="0">
                        <a:spcBef>
                          <a:spcPct val="20000"/>
                        </a:spcBef>
                        <a:buClr>
                          <a:srgbClr val="E36C09"/>
                        </a:buClr>
                        <a:buSzPct val="80000"/>
                        <a:buFont typeface="Wingdings 2" pitchFamily="18" charset="2"/>
                        <a:defRPr>
                          <a:solidFill>
                            <a:srgbClr val="6C6C6C"/>
                          </a:solidFill>
                          <a:latin typeface="Trebuchet MS" pitchFamily="34" charset="0"/>
                          <a:ea typeface="MS PGothic" pitchFamily="34" charset="-128"/>
                        </a:defRPr>
                      </a:lvl4pPr>
                      <a:lvl5pPr marL="2057400" indent="-228600" eaLnBrk="0" hangingPunct="0">
                        <a:spcBef>
                          <a:spcPts val="400"/>
                        </a:spcBef>
                        <a:buClr>
                          <a:srgbClr val="E36C09"/>
                        </a:buClr>
                        <a:buSzPct val="70000"/>
                        <a:buFont typeface="Wingdings" pitchFamily="2" charset="2"/>
                        <a:defRPr>
                          <a:solidFill>
                            <a:schemeClr val="tx1"/>
                          </a:solidFill>
                          <a:latin typeface="Trebuchet MS" pitchFamily="34" charset="0"/>
                          <a:ea typeface="MS PGothic" pitchFamily="34" charset="-128"/>
                        </a:defRPr>
                      </a:lvl5pPr>
                      <a:lvl6pPr marL="25146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6pPr>
                      <a:lvl7pPr marL="29718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7pPr>
                      <a:lvl8pPr marL="34290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8pPr>
                      <a:lvl9pPr marL="38862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000" b="0" i="0" u="none" strike="noStrike" cap="none" normalizeH="0" baseline="0" smtClean="0">
                        <a:ln>
                          <a:noFill/>
                        </a:ln>
                        <a:solidFill>
                          <a:schemeClr val="tx1"/>
                        </a:solidFill>
                        <a:effectLst/>
                        <a:latin typeface="Arial" pitchFamily="34" charset="0"/>
                        <a:ea typeface="MS PGothic" pitchFamily="34" charset="-128"/>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lvl1pPr eaLnBrk="0" hangingPunct="0">
                        <a:spcBef>
                          <a:spcPts val="600"/>
                        </a:spcBef>
                        <a:buClr>
                          <a:schemeClr val="tx2"/>
                        </a:buClr>
                        <a:buSzPct val="73000"/>
                        <a:buFont typeface="Wingdings 2" pitchFamily="18" charset="2"/>
                        <a:defRPr sz="2200">
                          <a:solidFill>
                            <a:schemeClr val="tx1"/>
                          </a:solidFill>
                          <a:latin typeface="Trebuchet MS" pitchFamily="34" charset="0"/>
                          <a:ea typeface="MS PGothic" pitchFamily="34" charset="-128"/>
                        </a:defRPr>
                      </a:lvl1pPr>
                      <a:lvl2pPr marL="742950" indent="-285750" eaLnBrk="0" hangingPunct="0">
                        <a:spcBef>
                          <a:spcPts val="500"/>
                        </a:spcBef>
                        <a:buClr>
                          <a:srgbClr val="E36C09"/>
                        </a:buClr>
                        <a:buSzPct val="80000"/>
                        <a:buFont typeface="Wingdings 2" pitchFamily="18" charset="2"/>
                        <a:defRPr sz="2100">
                          <a:solidFill>
                            <a:srgbClr val="6C6C6C"/>
                          </a:solidFill>
                          <a:latin typeface="Trebuchet MS" pitchFamily="34" charset="0"/>
                          <a:ea typeface="MS PGothic" pitchFamily="34" charset="-128"/>
                        </a:defRPr>
                      </a:lvl2pPr>
                      <a:lvl3pPr marL="1143000" indent="-228600" eaLnBrk="0" hangingPunct="0">
                        <a:spcBef>
                          <a:spcPts val="400"/>
                        </a:spcBef>
                        <a:buClr>
                          <a:srgbClr val="E36C09"/>
                        </a:buClr>
                        <a:buSzPct val="60000"/>
                        <a:buFont typeface="Wingdings" pitchFamily="2" charset="2"/>
                        <a:defRPr>
                          <a:solidFill>
                            <a:schemeClr val="tx1"/>
                          </a:solidFill>
                          <a:latin typeface="Trebuchet MS" pitchFamily="34" charset="0"/>
                          <a:ea typeface="MS PGothic" pitchFamily="34" charset="-128"/>
                        </a:defRPr>
                      </a:lvl3pPr>
                      <a:lvl4pPr marL="1600200" indent="-228600" eaLnBrk="0" hangingPunct="0">
                        <a:spcBef>
                          <a:spcPct val="20000"/>
                        </a:spcBef>
                        <a:buClr>
                          <a:srgbClr val="E36C09"/>
                        </a:buClr>
                        <a:buSzPct val="80000"/>
                        <a:buFont typeface="Wingdings 2" pitchFamily="18" charset="2"/>
                        <a:defRPr>
                          <a:solidFill>
                            <a:srgbClr val="6C6C6C"/>
                          </a:solidFill>
                          <a:latin typeface="Trebuchet MS" pitchFamily="34" charset="0"/>
                          <a:ea typeface="MS PGothic" pitchFamily="34" charset="-128"/>
                        </a:defRPr>
                      </a:lvl4pPr>
                      <a:lvl5pPr marL="2057400" indent="-228600" eaLnBrk="0" hangingPunct="0">
                        <a:spcBef>
                          <a:spcPts val="400"/>
                        </a:spcBef>
                        <a:buClr>
                          <a:srgbClr val="E36C09"/>
                        </a:buClr>
                        <a:buSzPct val="70000"/>
                        <a:buFont typeface="Wingdings" pitchFamily="2" charset="2"/>
                        <a:defRPr>
                          <a:solidFill>
                            <a:schemeClr val="tx1"/>
                          </a:solidFill>
                          <a:latin typeface="Trebuchet MS" pitchFamily="34" charset="0"/>
                          <a:ea typeface="MS PGothic" pitchFamily="34" charset="-128"/>
                        </a:defRPr>
                      </a:lvl5pPr>
                      <a:lvl6pPr marL="25146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6pPr>
                      <a:lvl7pPr marL="29718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7pPr>
                      <a:lvl8pPr marL="34290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8pPr>
                      <a:lvl9pPr marL="38862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000" b="0" i="0" u="none" strike="noStrike" cap="none" normalizeH="0" baseline="0" smtClean="0">
                          <a:ln>
                            <a:noFill/>
                          </a:ln>
                          <a:solidFill>
                            <a:schemeClr val="tx2"/>
                          </a:solidFill>
                          <a:effectLst/>
                          <a:latin typeface="Arial" pitchFamily="34" charset="0"/>
                          <a:ea typeface="MS PGothic" pitchFamily="34" charset="-128"/>
                        </a:rPr>
                        <a:t>Dept or Area</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lvl1pPr eaLnBrk="0" hangingPunct="0">
                        <a:spcBef>
                          <a:spcPts val="600"/>
                        </a:spcBef>
                        <a:buClr>
                          <a:schemeClr val="tx2"/>
                        </a:buClr>
                        <a:buSzPct val="73000"/>
                        <a:buFont typeface="Wingdings 2" pitchFamily="18" charset="2"/>
                        <a:defRPr sz="2200">
                          <a:solidFill>
                            <a:schemeClr val="tx1"/>
                          </a:solidFill>
                          <a:latin typeface="Trebuchet MS" pitchFamily="34" charset="0"/>
                          <a:ea typeface="MS PGothic" pitchFamily="34" charset="-128"/>
                        </a:defRPr>
                      </a:lvl1pPr>
                      <a:lvl2pPr marL="742950" indent="-285750" eaLnBrk="0" hangingPunct="0">
                        <a:spcBef>
                          <a:spcPts val="500"/>
                        </a:spcBef>
                        <a:buClr>
                          <a:srgbClr val="E36C09"/>
                        </a:buClr>
                        <a:buSzPct val="80000"/>
                        <a:buFont typeface="Wingdings 2" pitchFamily="18" charset="2"/>
                        <a:defRPr sz="2100">
                          <a:solidFill>
                            <a:srgbClr val="6C6C6C"/>
                          </a:solidFill>
                          <a:latin typeface="Trebuchet MS" pitchFamily="34" charset="0"/>
                          <a:ea typeface="MS PGothic" pitchFamily="34" charset="-128"/>
                        </a:defRPr>
                      </a:lvl2pPr>
                      <a:lvl3pPr marL="1143000" indent="-228600" eaLnBrk="0" hangingPunct="0">
                        <a:spcBef>
                          <a:spcPts val="400"/>
                        </a:spcBef>
                        <a:buClr>
                          <a:srgbClr val="E36C09"/>
                        </a:buClr>
                        <a:buSzPct val="60000"/>
                        <a:buFont typeface="Wingdings" pitchFamily="2" charset="2"/>
                        <a:defRPr>
                          <a:solidFill>
                            <a:schemeClr val="tx1"/>
                          </a:solidFill>
                          <a:latin typeface="Trebuchet MS" pitchFamily="34" charset="0"/>
                          <a:ea typeface="MS PGothic" pitchFamily="34" charset="-128"/>
                        </a:defRPr>
                      </a:lvl3pPr>
                      <a:lvl4pPr marL="1600200" indent="-228600" eaLnBrk="0" hangingPunct="0">
                        <a:spcBef>
                          <a:spcPct val="20000"/>
                        </a:spcBef>
                        <a:buClr>
                          <a:srgbClr val="E36C09"/>
                        </a:buClr>
                        <a:buSzPct val="80000"/>
                        <a:buFont typeface="Wingdings 2" pitchFamily="18" charset="2"/>
                        <a:defRPr>
                          <a:solidFill>
                            <a:srgbClr val="6C6C6C"/>
                          </a:solidFill>
                          <a:latin typeface="Trebuchet MS" pitchFamily="34" charset="0"/>
                          <a:ea typeface="MS PGothic" pitchFamily="34" charset="-128"/>
                        </a:defRPr>
                      </a:lvl4pPr>
                      <a:lvl5pPr marL="2057400" indent="-228600" eaLnBrk="0" hangingPunct="0">
                        <a:spcBef>
                          <a:spcPts val="400"/>
                        </a:spcBef>
                        <a:buClr>
                          <a:srgbClr val="E36C09"/>
                        </a:buClr>
                        <a:buSzPct val="70000"/>
                        <a:buFont typeface="Wingdings" pitchFamily="2" charset="2"/>
                        <a:defRPr>
                          <a:solidFill>
                            <a:schemeClr val="tx1"/>
                          </a:solidFill>
                          <a:latin typeface="Trebuchet MS" pitchFamily="34" charset="0"/>
                          <a:ea typeface="MS PGothic" pitchFamily="34" charset="-128"/>
                        </a:defRPr>
                      </a:lvl5pPr>
                      <a:lvl6pPr marL="25146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6pPr>
                      <a:lvl7pPr marL="29718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7pPr>
                      <a:lvl8pPr marL="34290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8pPr>
                      <a:lvl9pPr marL="38862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000" b="0" i="0" u="none" strike="noStrike" cap="none" normalizeH="0" baseline="0" smtClean="0">
                        <a:ln>
                          <a:noFill/>
                        </a:ln>
                        <a:solidFill>
                          <a:schemeClr val="tx2"/>
                        </a:solidFill>
                        <a:effectLst/>
                        <a:latin typeface="Arial" pitchFamily="34" charset="0"/>
                        <a:ea typeface="MS PGothic" pitchFamily="34" charset="-128"/>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lvl1pPr eaLnBrk="0" hangingPunct="0">
                        <a:spcBef>
                          <a:spcPts val="600"/>
                        </a:spcBef>
                        <a:buClr>
                          <a:schemeClr val="tx2"/>
                        </a:buClr>
                        <a:buSzPct val="73000"/>
                        <a:buFont typeface="Wingdings 2" pitchFamily="18" charset="2"/>
                        <a:defRPr sz="2200">
                          <a:solidFill>
                            <a:schemeClr val="tx1"/>
                          </a:solidFill>
                          <a:latin typeface="Trebuchet MS" pitchFamily="34" charset="0"/>
                          <a:ea typeface="MS PGothic" pitchFamily="34" charset="-128"/>
                        </a:defRPr>
                      </a:lvl1pPr>
                      <a:lvl2pPr marL="742950" indent="-285750" eaLnBrk="0" hangingPunct="0">
                        <a:spcBef>
                          <a:spcPts val="500"/>
                        </a:spcBef>
                        <a:buClr>
                          <a:srgbClr val="E36C09"/>
                        </a:buClr>
                        <a:buSzPct val="80000"/>
                        <a:buFont typeface="Wingdings 2" pitchFamily="18" charset="2"/>
                        <a:defRPr sz="2100">
                          <a:solidFill>
                            <a:srgbClr val="6C6C6C"/>
                          </a:solidFill>
                          <a:latin typeface="Trebuchet MS" pitchFamily="34" charset="0"/>
                          <a:ea typeface="MS PGothic" pitchFamily="34" charset="-128"/>
                        </a:defRPr>
                      </a:lvl2pPr>
                      <a:lvl3pPr marL="1143000" indent="-228600" eaLnBrk="0" hangingPunct="0">
                        <a:spcBef>
                          <a:spcPts val="400"/>
                        </a:spcBef>
                        <a:buClr>
                          <a:srgbClr val="E36C09"/>
                        </a:buClr>
                        <a:buSzPct val="60000"/>
                        <a:buFont typeface="Wingdings" pitchFamily="2" charset="2"/>
                        <a:defRPr>
                          <a:solidFill>
                            <a:schemeClr val="tx1"/>
                          </a:solidFill>
                          <a:latin typeface="Trebuchet MS" pitchFamily="34" charset="0"/>
                          <a:ea typeface="MS PGothic" pitchFamily="34" charset="-128"/>
                        </a:defRPr>
                      </a:lvl3pPr>
                      <a:lvl4pPr marL="1600200" indent="-228600" eaLnBrk="0" hangingPunct="0">
                        <a:spcBef>
                          <a:spcPct val="20000"/>
                        </a:spcBef>
                        <a:buClr>
                          <a:srgbClr val="E36C09"/>
                        </a:buClr>
                        <a:buSzPct val="80000"/>
                        <a:buFont typeface="Wingdings 2" pitchFamily="18" charset="2"/>
                        <a:defRPr>
                          <a:solidFill>
                            <a:srgbClr val="6C6C6C"/>
                          </a:solidFill>
                          <a:latin typeface="Trebuchet MS" pitchFamily="34" charset="0"/>
                          <a:ea typeface="MS PGothic" pitchFamily="34" charset="-128"/>
                        </a:defRPr>
                      </a:lvl4pPr>
                      <a:lvl5pPr marL="2057400" indent="-228600" eaLnBrk="0" hangingPunct="0">
                        <a:spcBef>
                          <a:spcPts val="400"/>
                        </a:spcBef>
                        <a:buClr>
                          <a:srgbClr val="E36C09"/>
                        </a:buClr>
                        <a:buSzPct val="70000"/>
                        <a:buFont typeface="Wingdings" pitchFamily="2" charset="2"/>
                        <a:defRPr>
                          <a:solidFill>
                            <a:schemeClr val="tx1"/>
                          </a:solidFill>
                          <a:latin typeface="Trebuchet MS" pitchFamily="34" charset="0"/>
                          <a:ea typeface="MS PGothic" pitchFamily="34" charset="-128"/>
                        </a:defRPr>
                      </a:lvl5pPr>
                      <a:lvl6pPr marL="25146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6pPr>
                      <a:lvl7pPr marL="29718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7pPr>
                      <a:lvl8pPr marL="34290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8pPr>
                      <a:lvl9pPr marL="38862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000" b="0" i="0" u="none" strike="noStrike" cap="none" normalizeH="0" baseline="0" smtClean="0">
                        <a:ln>
                          <a:noFill/>
                        </a:ln>
                        <a:solidFill>
                          <a:schemeClr val="tx2"/>
                        </a:solidFill>
                        <a:effectLst/>
                        <a:latin typeface="Arial" pitchFamily="34" charset="0"/>
                        <a:ea typeface="MS PGothic" pitchFamily="34" charset="-128"/>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r>
              <a:tr h="381000">
                <a:tc>
                  <a:txBody>
                    <a:bodyPr/>
                    <a:lstStyle>
                      <a:lvl1pPr eaLnBrk="0" hangingPunct="0">
                        <a:spcBef>
                          <a:spcPts val="600"/>
                        </a:spcBef>
                        <a:buClr>
                          <a:schemeClr val="tx2"/>
                        </a:buClr>
                        <a:buSzPct val="73000"/>
                        <a:buFont typeface="Wingdings 2" pitchFamily="18" charset="2"/>
                        <a:defRPr sz="2200">
                          <a:solidFill>
                            <a:schemeClr val="tx1"/>
                          </a:solidFill>
                          <a:latin typeface="Trebuchet MS" pitchFamily="34" charset="0"/>
                          <a:ea typeface="MS PGothic" pitchFamily="34" charset="-128"/>
                        </a:defRPr>
                      </a:lvl1pPr>
                      <a:lvl2pPr marL="742950" indent="-285750" eaLnBrk="0" hangingPunct="0">
                        <a:spcBef>
                          <a:spcPts val="500"/>
                        </a:spcBef>
                        <a:buClr>
                          <a:srgbClr val="E36C09"/>
                        </a:buClr>
                        <a:buSzPct val="80000"/>
                        <a:buFont typeface="Wingdings 2" pitchFamily="18" charset="2"/>
                        <a:defRPr sz="2100">
                          <a:solidFill>
                            <a:srgbClr val="6C6C6C"/>
                          </a:solidFill>
                          <a:latin typeface="Trebuchet MS" pitchFamily="34" charset="0"/>
                          <a:ea typeface="MS PGothic" pitchFamily="34" charset="-128"/>
                        </a:defRPr>
                      </a:lvl2pPr>
                      <a:lvl3pPr marL="1143000" indent="-228600" eaLnBrk="0" hangingPunct="0">
                        <a:spcBef>
                          <a:spcPts val="400"/>
                        </a:spcBef>
                        <a:buClr>
                          <a:srgbClr val="E36C09"/>
                        </a:buClr>
                        <a:buSzPct val="60000"/>
                        <a:buFont typeface="Wingdings" pitchFamily="2" charset="2"/>
                        <a:defRPr>
                          <a:solidFill>
                            <a:schemeClr val="tx1"/>
                          </a:solidFill>
                          <a:latin typeface="Trebuchet MS" pitchFamily="34" charset="0"/>
                          <a:ea typeface="MS PGothic" pitchFamily="34" charset="-128"/>
                        </a:defRPr>
                      </a:lvl3pPr>
                      <a:lvl4pPr marL="1600200" indent="-228600" eaLnBrk="0" hangingPunct="0">
                        <a:spcBef>
                          <a:spcPct val="20000"/>
                        </a:spcBef>
                        <a:buClr>
                          <a:srgbClr val="E36C09"/>
                        </a:buClr>
                        <a:buSzPct val="80000"/>
                        <a:buFont typeface="Wingdings 2" pitchFamily="18" charset="2"/>
                        <a:defRPr>
                          <a:solidFill>
                            <a:srgbClr val="6C6C6C"/>
                          </a:solidFill>
                          <a:latin typeface="Trebuchet MS" pitchFamily="34" charset="0"/>
                          <a:ea typeface="MS PGothic" pitchFamily="34" charset="-128"/>
                        </a:defRPr>
                      </a:lvl4pPr>
                      <a:lvl5pPr marL="2057400" indent="-228600" eaLnBrk="0" hangingPunct="0">
                        <a:spcBef>
                          <a:spcPts val="400"/>
                        </a:spcBef>
                        <a:buClr>
                          <a:srgbClr val="E36C09"/>
                        </a:buClr>
                        <a:buSzPct val="70000"/>
                        <a:buFont typeface="Wingdings" pitchFamily="2" charset="2"/>
                        <a:defRPr>
                          <a:solidFill>
                            <a:schemeClr val="tx1"/>
                          </a:solidFill>
                          <a:latin typeface="Trebuchet MS" pitchFamily="34" charset="0"/>
                          <a:ea typeface="MS PGothic" pitchFamily="34" charset="-128"/>
                        </a:defRPr>
                      </a:lvl5pPr>
                      <a:lvl6pPr marL="25146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6pPr>
                      <a:lvl7pPr marL="29718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7pPr>
                      <a:lvl8pPr marL="34290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8pPr>
                      <a:lvl9pPr marL="38862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000" b="0" i="0" u="none" strike="noStrike" cap="none" normalizeH="0" baseline="0" smtClean="0">
                        <a:ln>
                          <a:noFill/>
                        </a:ln>
                        <a:solidFill>
                          <a:schemeClr val="tx1"/>
                        </a:solidFill>
                        <a:effectLst/>
                        <a:latin typeface="Arial" pitchFamily="34" charset="0"/>
                        <a:ea typeface="MS PGothic" pitchFamily="34" charset="-128"/>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lvl1pPr eaLnBrk="0" hangingPunct="0">
                        <a:spcBef>
                          <a:spcPts val="600"/>
                        </a:spcBef>
                        <a:buClr>
                          <a:schemeClr val="tx2"/>
                        </a:buClr>
                        <a:buSzPct val="73000"/>
                        <a:buFont typeface="Wingdings 2" pitchFamily="18" charset="2"/>
                        <a:defRPr sz="2200">
                          <a:solidFill>
                            <a:schemeClr val="tx1"/>
                          </a:solidFill>
                          <a:latin typeface="Trebuchet MS" pitchFamily="34" charset="0"/>
                          <a:ea typeface="MS PGothic" pitchFamily="34" charset="-128"/>
                        </a:defRPr>
                      </a:lvl1pPr>
                      <a:lvl2pPr marL="742950" indent="-285750" eaLnBrk="0" hangingPunct="0">
                        <a:spcBef>
                          <a:spcPts val="500"/>
                        </a:spcBef>
                        <a:buClr>
                          <a:srgbClr val="E36C09"/>
                        </a:buClr>
                        <a:buSzPct val="80000"/>
                        <a:buFont typeface="Wingdings 2" pitchFamily="18" charset="2"/>
                        <a:defRPr sz="2100">
                          <a:solidFill>
                            <a:srgbClr val="6C6C6C"/>
                          </a:solidFill>
                          <a:latin typeface="Trebuchet MS" pitchFamily="34" charset="0"/>
                          <a:ea typeface="MS PGothic" pitchFamily="34" charset="-128"/>
                        </a:defRPr>
                      </a:lvl2pPr>
                      <a:lvl3pPr marL="1143000" indent="-228600" eaLnBrk="0" hangingPunct="0">
                        <a:spcBef>
                          <a:spcPts val="400"/>
                        </a:spcBef>
                        <a:buClr>
                          <a:srgbClr val="E36C09"/>
                        </a:buClr>
                        <a:buSzPct val="60000"/>
                        <a:buFont typeface="Wingdings" pitchFamily="2" charset="2"/>
                        <a:defRPr>
                          <a:solidFill>
                            <a:schemeClr val="tx1"/>
                          </a:solidFill>
                          <a:latin typeface="Trebuchet MS" pitchFamily="34" charset="0"/>
                          <a:ea typeface="MS PGothic" pitchFamily="34" charset="-128"/>
                        </a:defRPr>
                      </a:lvl3pPr>
                      <a:lvl4pPr marL="1600200" indent="-228600" eaLnBrk="0" hangingPunct="0">
                        <a:spcBef>
                          <a:spcPct val="20000"/>
                        </a:spcBef>
                        <a:buClr>
                          <a:srgbClr val="E36C09"/>
                        </a:buClr>
                        <a:buSzPct val="80000"/>
                        <a:buFont typeface="Wingdings 2" pitchFamily="18" charset="2"/>
                        <a:defRPr>
                          <a:solidFill>
                            <a:srgbClr val="6C6C6C"/>
                          </a:solidFill>
                          <a:latin typeface="Trebuchet MS" pitchFamily="34" charset="0"/>
                          <a:ea typeface="MS PGothic" pitchFamily="34" charset="-128"/>
                        </a:defRPr>
                      </a:lvl4pPr>
                      <a:lvl5pPr marL="2057400" indent="-228600" eaLnBrk="0" hangingPunct="0">
                        <a:spcBef>
                          <a:spcPts val="400"/>
                        </a:spcBef>
                        <a:buClr>
                          <a:srgbClr val="E36C09"/>
                        </a:buClr>
                        <a:buSzPct val="70000"/>
                        <a:buFont typeface="Wingdings" pitchFamily="2" charset="2"/>
                        <a:defRPr>
                          <a:solidFill>
                            <a:schemeClr val="tx1"/>
                          </a:solidFill>
                          <a:latin typeface="Trebuchet MS" pitchFamily="34" charset="0"/>
                          <a:ea typeface="MS PGothic" pitchFamily="34" charset="-128"/>
                        </a:defRPr>
                      </a:lvl5pPr>
                      <a:lvl6pPr marL="25146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6pPr>
                      <a:lvl7pPr marL="29718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7pPr>
                      <a:lvl8pPr marL="34290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8pPr>
                      <a:lvl9pPr marL="38862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000" b="0" i="0" u="none" strike="noStrike" cap="none" normalizeH="0" baseline="0" smtClean="0">
                          <a:ln>
                            <a:noFill/>
                          </a:ln>
                          <a:solidFill>
                            <a:schemeClr val="tx2"/>
                          </a:solidFill>
                          <a:effectLst/>
                          <a:latin typeface="Arial" pitchFamily="34" charset="0"/>
                          <a:ea typeface="MS PGothic" pitchFamily="34" charset="-128"/>
                        </a:rPr>
                        <a:t>Date in</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lvl1pPr eaLnBrk="0" hangingPunct="0">
                        <a:spcBef>
                          <a:spcPts val="600"/>
                        </a:spcBef>
                        <a:buClr>
                          <a:schemeClr val="tx2"/>
                        </a:buClr>
                        <a:buSzPct val="73000"/>
                        <a:buFont typeface="Wingdings 2" pitchFamily="18" charset="2"/>
                        <a:defRPr sz="2200">
                          <a:solidFill>
                            <a:schemeClr val="tx1"/>
                          </a:solidFill>
                          <a:latin typeface="Trebuchet MS" pitchFamily="34" charset="0"/>
                          <a:ea typeface="MS PGothic" pitchFamily="34" charset="-128"/>
                        </a:defRPr>
                      </a:lvl1pPr>
                      <a:lvl2pPr marL="742950" indent="-285750" eaLnBrk="0" hangingPunct="0">
                        <a:spcBef>
                          <a:spcPts val="500"/>
                        </a:spcBef>
                        <a:buClr>
                          <a:srgbClr val="E36C09"/>
                        </a:buClr>
                        <a:buSzPct val="80000"/>
                        <a:buFont typeface="Wingdings 2" pitchFamily="18" charset="2"/>
                        <a:defRPr sz="2100">
                          <a:solidFill>
                            <a:srgbClr val="6C6C6C"/>
                          </a:solidFill>
                          <a:latin typeface="Trebuchet MS" pitchFamily="34" charset="0"/>
                          <a:ea typeface="MS PGothic" pitchFamily="34" charset="-128"/>
                        </a:defRPr>
                      </a:lvl2pPr>
                      <a:lvl3pPr marL="1143000" indent="-228600" eaLnBrk="0" hangingPunct="0">
                        <a:spcBef>
                          <a:spcPts val="400"/>
                        </a:spcBef>
                        <a:buClr>
                          <a:srgbClr val="E36C09"/>
                        </a:buClr>
                        <a:buSzPct val="60000"/>
                        <a:buFont typeface="Wingdings" pitchFamily="2" charset="2"/>
                        <a:defRPr>
                          <a:solidFill>
                            <a:schemeClr val="tx1"/>
                          </a:solidFill>
                          <a:latin typeface="Trebuchet MS" pitchFamily="34" charset="0"/>
                          <a:ea typeface="MS PGothic" pitchFamily="34" charset="-128"/>
                        </a:defRPr>
                      </a:lvl3pPr>
                      <a:lvl4pPr marL="1600200" indent="-228600" eaLnBrk="0" hangingPunct="0">
                        <a:spcBef>
                          <a:spcPct val="20000"/>
                        </a:spcBef>
                        <a:buClr>
                          <a:srgbClr val="E36C09"/>
                        </a:buClr>
                        <a:buSzPct val="80000"/>
                        <a:buFont typeface="Wingdings 2" pitchFamily="18" charset="2"/>
                        <a:defRPr>
                          <a:solidFill>
                            <a:srgbClr val="6C6C6C"/>
                          </a:solidFill>
                          <a:latin typeface="Trebuchet MS" pitchFamily="34" charset="0"/>
                          <a:ea typeface="MS PGothic" pitchFamily="34" charset="-128"/>
                        </a:defRPr>
                      </a:lvl4pPr>
                      <a:lvl5pPr marL="2057400" indent="-228600" eaLnBrk="0" hangingPunct="0">
                        <a:spcBef>
                          <a:spcPts val="400"/>
                        </a:spcBef>
                        <a:buClr>
                          <a:srgbClr val="E36C09"/>
                        </a:buClr>
                        <a:buSzPct val="70000"/>
                        <a:buFont typeface="Wingdings" pitchFamily="2" charset="2"/>
                        <a:defRPr>
                          <a:solidFill>
                            <a:schemeClr val="tx1"/>
                          </a:solidFill>
                          <a:latin typeface="Trebuchet MS" pitchFamily="34" charset="0"/>
                          <a:ea typeface="MS PGothic" pitchFamily="34" charset="-128"/>
                        </a:defRPr>
                      </a:lvl5pPr>
                      <a:lvl6pPr marL="25146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6pPr>
                      <a:lvl7pPr marL="29718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7pPr>
                      <a:lvl8pPr marL="34290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8pPr>
                      <a:lvl9pPr marL="38862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000" b="0" i="0" u="none" strike="noStrike" cap="none" normalizeH="0" baseline="0" smtClean="0">
                        <a:ln>
                          <a:noFill/>
                        </a:ln>
                        <a:solidFill>
                          <a:schemeClr val="tx2"/>
                        </a:solidFill>
                        <a:effectLst/>
                        <a:latin typeface="Arial" pitchFamily="34" charset="0"/>
                        <a:ea typeface="MS PGothic" pitchFamily="34" charset="-128"/>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lvl1pPr eaLnBrk="0" hangingPunct="0">
                        <a:spcBef>
                          <a:spcPts val="600"/>
                        </a:spcBef>
                        <a:buClr>
                          <a:schemeClr val="tx2"/>
                        </a:buClr>
                        <a:buSzPct val="73000"/>
                        <a:buFont typeface="Wingdings 2" pitchFamily="18" charset="2"/>
                        <a:defRPr sz="2200">
                          <a:solidFill>
                            <a:schemeClr val="tx1"/>
                          </a:solidFill>
                          <a:latin typeface="Trebuchet MS" pitchFamily="34" charset="0"/>
                          <a:ea typeface="MS PGothic" pitchFamily="34" charset="-128"/>
                        </a:defRPr>
                      </a:lvl1pPr>
                      <a:lvl2pPr marL="742950" indent="-285750" eaLnBrk="0" hangingPunct="0">
                        <a:spcBef>
                          <a:spcPts val="500"/>
                        </a:spcBef>
                        <a:buClr>
                          <a:srgbClr val="E36C09"/>
                        </a:buClr>
                        <a:buSzPct val="80000"/>
                        <a:buFont typeface="Wingdings 2" pitchFamily="18" charset="2"/>
                        <a:defRPr sz="2100">
                          <a:solidFill>
                            <a:srgbClr val="6C6C6C"/>
                          </a:solidFill>
                          <a:latin typeface="Trebuchet MS" pitchFamily="34" charset="0"/>
                          <a:ea typeface="MS PGothic" pitchFamily="34" charset="-128"/>
                        </a:defRPr>
                      </a:lvl2pPr>
                      <a:lvl3pPr marL="1143000" indent="-228600" eaLnBrk="0" hangingPunct="0">
                        <a:spcBef>
                          <a:spcPts val="400"/>
                        </a:spcBef>
                        <a:buClr>
                          <a:srgbClr val="E36C09"/>
                        </a:buClr>
                        <a:buSzPct val="60000"/>
                        <a:buFont typeface="Wingdings" pitchFamily="2" charset="2"/>
                        <a:defRPr>
                          <a:solidFill>
                            <a:schemeClr val="tx1"/>
                          </a:solidFill>
                          <a:latin typeface="Trebuchet MS" pitchFamily="34" charset="0"/>
                          <a:ea typeface="MS PGothic" pitchFamily="34" charset="-128"/>
                        </a:defRPr>
                      </a:lvl3pPr>
                      <a:lvl4pPr marL="1600200" indent="-228600" eaLnBrk="0" hangingPunct="0">
                        <a:spcBef>
                          <a:spcPct val="20000"/>
                        </a:spcBef>
                        <a:buClr>
                          <a:srgbClr val="E36C09"/>
                        </a:buClr>
                        <a:buSzPct val="80000"/>
                        <a:buFont typeface="Wingdings 2" pitchFamily="18" charset="2"/>
                        <a:defRPr>
                          <a:solidFill>
                            <a:srgbClr val="6C6C6C"/>
                          </a:solidFill>
                          <a:latin typeface="Trebuchet MS" pitchFamily="34" charset="0"/>
                          <a:ea typeface="MS PGothic" pitchFamily="34" charset="-128"/>
                        </a:defRPr>
                      </a:lvl4pPr>
                      <a:lvl5pPr marL="2057400" indent="-228600" eaLnBrk="0" hangingPunct="0">
                        <a:spcBef>
                          <a:spcPts val="400"/>
                        </a:spcBef>
                        <a:buClr>
                          <a:srgbClr val="E36C09"/>
                        </a:buClr>
                        <a:buSzPct val="70000"/>
                        <a:buFont typeface="Wingdings" pitchFamily="2" charset="2"/>
                        <a:defRPr>
                          <a:solidFill>
                            <a:schemeClr val="tx1"/>
                          </a:solidFill>
                          <a:latin typeface="Trebuchet MS" pitchFamily="34" charset="0"/>
                          <a:ea typeface="MS PGothic" pitchFamily="34" charset="-128"/>
                        </a:defRPr>
                      </a:lvl5pPr>
                      <a:lvl6pPr marL="25146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6pPr>
                      <a:lvl7pPr marL="29718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7pPr>
                      <a:lvl8pPr marL="34290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8pPr>
                      <a:lvl9pPr marL="38862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000" b="0" i="0" u="none" strike="noStrike" cap="none" normalizeH="0" baseline="0" smtClean="0">
                        <a:ln>
                          <a:noFill/>
                        </a:ln>
                        <a:solidFill>
                          <a:schemeClr val="tx2"/>
                        </a:solidFill>
                        <a:effectLst/>
                        <a:latin typeface="Arial" pitchFamily="34" charset="0"/>
                        <a:ea typeface="MS PGothic" pitchFamily="34" charset="-128"/>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r>
              <a:tr h="381000">
                <a:tc>
                  <a:txBody>
                    <a:bodyPr/>
                    <a:lstStyle>
                      <a:lvl1pPr eaLnBrk="0" hangingPunct="0">
                        <a:spcBef>
                          <a:spcPts val="600"/>
                        </a:spcBef>
                        <a:buClr>
                          <a:schemeClr val="tx2"/>
                        </a:buClr>
                        <a:buSzPct val="73000"/>
                        <a:buFont typeface="Wingdings 2" pitchFamily="18" charset="2"/>
                        <a:defRPr sz="2200">
                          <a:solidFill>
                            <a:schemeClr val="tx1"/>
                          </a:solidFill>
                          <a:latin typeface="Trebuchet MS" pitchFamily="34" charset="0"/>
                          <a:ea typeface="MS PGothic" pitchFamily="34" charset="-128"/>
                        </a:defRPr>
                      </a:lvl1pPr>
                      <a:lvl2pPr marL="742950" indent="-285750" eaLnBrk="0" hangingPunct="0">
                        <a:spcBef>
                          <a:spcPts val="500"/>
                        </a:spcBef>
                        <a:buClr>
                          <a:srgbClr val="E36C09"/>
                        </a:buClr>
                        <a:buSzPct val="80000"/>
                        <a:buFont typeface="Wingdings 2" pitchFamily="18" charset="2"/>
                        <a:defRPr sz="2100">
                          <a:solidFill>
                            <a:srgbClr val="6C6C6C"/>
                          </a:solidFill>
                          <a:latin typeface="Trebuchet MS" pitchFamily="34" charset="0"/>
                          <a:ea typeface="MS PGothic" pitchFamily="34" charset="-128"/>
                        </a:defRPr>
                      </a:lvl2pPr>
                      <a:lvl3pPr marL="1143000" indent="-228600" eaLnBrk="0" hangingPunct="0">
                        <a:spcBef>
                          <a:spcPts val="400"/>
                        </a:spcBef>
                        <a:buClr>
                          <a:srgbClr val="E36C09"/>
                        </a:buClr>
                        <a:buSzPct val="60000"/>
                        <a:buFont typeface="Wingdings" pitchFamily="2" charset="2"/>
                        <a:defRPr>
                          <a:solidFill>
                            <a:schemeClr val="tx1"/>
                          </a:solidFill>
                          <a:latin typeface="Trebuchet MS" pitchFamily="34" charset="0"/>
                          <a:ea typeface="MS PGothic" pitchFamily="34" charset="-128"/>
                        </a:defRPr>
                      </a:lvl3pPr>
                      <a:lvl4pPr marL="1600200" indent="-228600" eaLnBrk="0" hangingPunct="0">
                        <a:spcBef>
                          <a:spcPct val="20000"/>
                        </a:spcBef>
                        <a:buClr>
                          <a:srgbClr val="E36C09"/>
                        </a:buClr>
                        <a:buSzPct val="80000"/>
                        <a:buFont typeface="Wingdings 2" pitchFamily="18" charset="2"/>
                        <a:defRPr>
                          <a:solidFill>
                            <a:srgbClr val="6C6C6C"/>
                          </a:solidFill>
                          <a:latin typeface="Trebuchet MS" pitchFamily="34" charset="0"/>
                          <a:ea typeface="MS PGothic" pitchFamily="34" charset="-128"/>
                        </a:defRPr>
                      </a:lvl4pPr>
                      <a:lvl5pPr marL="2057400" indent="-228600" eaLnBrk="0" hangingPunct="0">
                        <a:spcBef>
                          <a:spcPts val="400"/>
                        </a:spcBef>
                        <a:buClr>
                          <a:srgbClr val="E36C09"/>
                        </a:buClr>
                        <a:buSzPct val="70000"/>
                        <a:buFont typeface="Wingdings" pitchFamily="2" charset="2"/>
                        <a:defRPr>
                          <a:solidFill>
                            <a:schemeClr val="tx1"/>
                          </a:solidFill>
                          <a:latin typeface="Trebuchet MS" pitchFamily="34" charset="0"/>
                          <a:ea typeface="MS PGothic" pitchFamily="34" charset="-128"/>
                        </a:defRPr>
                      </a:lvl5pPr>
                      <a:lvl6pPr marL="25146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6pPr>
                      <a:lvl7pPr marL="29718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7pPr>
                      <a:lvl8pPr marL="34290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8pPr>
                      <a:lvl9pPr marL="38862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000" b="0" i="0" u="none" strike="noStrike" cap="none" normalizeH="0" baseline="0" smtClean="0">
                        <a:ln>
                          <a:noFill/>
                        </a:ln>
                        <a:solidFill>
                          <a:schemeClr val="tx1"/>
                        </a:solidFill>
                        <a:effectLst/>
                        <a:latin typeface="Arial" pitchFamily="34" charset="0"/>
                        <a:ea typeface="MS PGothic" pitchFamily="34" charset="-128"/>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lvl1pPr eaLnBrk="0" hangingPunct="0">
                        <a:spcBef>
                          <a:spcPts val="600"/>
                        </a:spcBef>
                        <a:buClr>
                          <a:schemeClr val="tx2"/>
                        </a:buClr>
                        <a:buSzPct val="73000"/>
                        <a:buFont typeface="Wingdings 2" pitchFamily="18" charset="2"/>
                        <a:defRPr sz="2200">
                          <a:solidFill>
                            <a:schemeClr val="tx1"/>
                          </a:solidFill>
                          <a:latin typeface="Trebuchet MS" pitchFamily="34" charset="0"/>
                          <a:ea typeface="MS PGothic" pitchFamily="34" charset="-128"/>
                        </a:defRPr>
                      </a:lvl1pPr>
                      <a:lvl2pPr marL="742950" indent="-285750" eaLnBrk="0" hangingPunct="0">
                        <a:spcBef>
                          <a:spcPts val="500"/>
                        </a:spcBef>
                        <a:buClr>
                          <a:srgbClr val="E36C09"/>
                        </a:buClr>
                        <a:buSzPct val="80000"/>
                        <a:buFont typeface="Wingdings 2" pitchFamily="18" charset="2"/>
                        <a:defRPr sz="2100">
                          <a:solidFill>
                            <a:srgbClr val="6C6C6C"/>
                          </a:solidFill>
                          <a:latin typeface="Trebuchet MS" pitchFamily="34" charset="0"/>
                          <a:ea typeface="MS PGothic" pitchFamily="34" charset="-128"/>
                        </a:defRPr>
                      </a:lvl2pPr>
                      <a:lvl3pPr marL="1143000" indent="-228600" eaLnBrk="0" hangingPunct="0">
                        <a:spcBef>
                          <a:spcPts val="400"/>
                        </a:spcBef>
                        <a:buClr>
                          <a:srgbClr val="E36C09"/>
                        </a:buClr>
                        <a:buSzPct val="60000"/>
                        <a:buFont typeface="Wingdings" pitchFamily="2" charset="2"/>
                        <a:defRPr>
                          <a:solidFill>
                            <a:schemeClr val="tx1"/>
                          </a:solidFill>
                          <a:latin typeface="Trebuchet MS" pitchFamily="34" charset="0"/>
                          <a:ea typeface="MS PGothic" pitchFamily="34" charset="-128"/>
                        </a:defRPr>
                      </a:lvl3pPr>
                      <a:lvl4pPr marL="1600200" indent="-228600" eaLnBrk="0" hangingPunct="0">
                        <a:spcBef>
                          <a:spcPct val="20000"/>
                        </a:spcBef>
                        <a:buClr>
                          <a:srgbClr val="E36C09"/>
                        </a:buClr>
                        <a:buSzPct val="80000"/>
                        <a:buFont typeface="Wingdings 2" pitchFamily="18" charset="2"/>
                        <a:defRPr>
                          <a:solidFill>
                            <a:srgbClr val="6C6C6C"/>
                          </a:solidFill>
                          <a:latin typeface="Trebuchet MS" pitchFamily="34" charset="0"/>
                          <a:ea typeface="MS PGothic" pitchFamily="34" charset="-128"/>
                        </a:defRPr>
                      </a:lvl4pPr>
                      <a:lvl5pPr marL="2057400" indent="-228600" eaLnBrk="0" hangingPunct="0">
                        <a:spcBef>
                          <a:spcPts val="400"/>
                        </a:spcBef>
                        <a:buClr>
                          <a:srgbClr val="E36C09"/>
                        </a:buClr>
                        <a:buSzPct val="70000"/>
                        <a:buFont typeface="Wingdings" pitchFamily="2" charset="2"/>
                        <a:defRPr>
                          <a:solidFill>
                            <a:schemeClr val="tx1"/>
                          </a:solidFill>
                          <a:latin typeface="Trebuchet MS" pitchFamily="34" charset="0"/>
                          <a:ea typeface="MS PGothic" pitchFamily="34" charset="-128"/>
                        </a:defRPr>
                      </a:lvl5pPr>
                      <a:lvl6pPr marL="25146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6pPr>
                      <a:lvl7pPr marL="29718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7pPr>
                      <a:lvl8pPr marL="34290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8pPr>
                      <a:lvl9pPr marL="38862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000" b="0" i="0" u="none" strike="noStrike" cap="none" normalizeH="0" baseline="0" smtClean="0">
                          <a:ln>
                            <a:noFill/>
                          </a:ln>
                          <a:solidFill>
                            <a:schemeClr val="tx2"/>
                          </a:solidFill>
                          <a:effectLst/>
                          <a:latin typeface="Arial" pitchFamily="34" charset="0"/>
                          <a:ea typeface="MS PGothic" pitchFamily="34" charset="-128"/>
                        </a:rPr>
                        <a:t>Name</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lvl1pPr eaLnBrk="0" hangingPunct="0">
                        <a:spcBef>
                          <a:spcPts val="600"/>
                        </a:spcBef>
                        <a:buClr>
                          <a:schemeClr val="tx2"/>
                        </a:buClr>
                        <a:buSzPct val="73000"/>
                        <a:buFont typeface="Wingdings 2" pitchFamily="18" charset="2"/>
                        <a:defRPr sz="2200">
                          <a:solidFill>
                            <a:schemeClr val="tx1"/>
                          </a:solidFill>
                          <a:latin typeface="Trebuchet MS" pitchFamily="34" charset="0"/>
                          <a:ea typeface="MS PGothic" pitchFamily="34" charset="-128"/>
                        </a:defRPr>
                      </a:lvl1pPr>
                      <a:lvl2pPr marL="742950" indent="-285750" eaLnBrk="0" hangingPunct="0">
                        <a:spcBef>
                          <a:spcPts val="500"/>
                        </a:spcBef>
                        <a:buClr>
                          <a:srgbClr val="E36C09"/>
                        </a:buClr>
                        <a:buSzPct val="80000"/>
                        <a:buFont typeface="Wingdings 2" pitchFamily="18" charset="2"/>
                        <a:defRPr sz="2100">
                          <a:solidFill>
                            <a:srgbClr val="6C6C6C"/>
                          </a:solidFill>
                          <a:latin typeface="Trebuchet MS" pitchFamily="34" charset="0"/>
                          <a:ea typeface="MS PGothic" pitchFamily="34" charset="-128"/>
                        </a:defRPr>
                      </a:lvl2pPr>
                      <a:lvl3pPr marL="1143000" indent="-228600" eaLnBrk="0" hangingPunct="0">
                        <a:spcBef>
                          <a:spcPts val="400"/>
                        </a:spcBef>
                        <a:buClr>
                          <a:srgbClr val="E36C09"/>
                        </a:buClr>
                        <a:buSzPct val="60000"/>
                        <a:buFont typeface="Wingdings" pitchFamily="2" charset="2"/>
                        <a:defRPr>
                          <a:solidFill>
                            <a:schemeClr val="tx1"/>
                          </a:solidFill>
                          <a:latin typeface="Trebuchet MS" pitchFamily="34" charset="0"/>
                          <a:ea typeface="MS PGothic" pitchFamily="34" charset="-128"/>
                        </a:defRPr>
                      </a:lvl3pPr>
                      <a:lvl4pPr marL="1600200" indent="-228600" eaLnBrk="0" hangingPunct="0">
                        <a:spcBef>
                          <a:spcPct val="20000"/>
                        </a:spcBef>
                        <a:buClr>
                          <a:srgbClr val="E36C09"/>
                        </a:buClr>
                        <a:buSzPct val="80000"/>
                        <a:buFont typeface="Wingdings 2" pitchFamily="18" charset="2"/>
                        <a:defRPr>
                          <a:solidFill>
                            <a:srgbClr val="6C6C6C"/>
                          </a:solidFill>
                          <a:latin typeface="Trebuchet MS" pitchFamily="34" charset="0"/>
                          <a:ea typeface="MS PGothic" pitchFamily="34" charset="-128"/>
                        </a:defRPr>
                      </a:lvl4pPr>
                      <a:lvl5pPr marL="2057400" indent="-228600" eaLnBrk="0" hangingPunct="0">
                        <a:spcBef>
                          <a:spcPts val="400"/>
                        </a:spcBef>
                        <a:buClr>
                          <a:srgbClr val="E36C09"/>
                        </a:buClr>
                        <a:buSzPct val="70000"/>
                        <a:buFont typeface="Wingdings" pitchFamily="2" charset="2"/>
                        <a:defRPr>
                          <a:solidFill>
                            <a:schemeClr val="tx1"/>
                          </a:solidFill>
                          <a:latin typeface="Trebuchet MS" pitchFamily="34" charset="0"/>
                          <a:ea typeface="MS PGothic" pitchFamily="34" charset="-128"/>
                        </a:defRPr>
                      </a:lvl5pPr>
                      <a:lvl6pPr marL="25146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6pPr>
                      <a:lvl7pPr marL="29718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7pPr>
                      <a:lvl8pPr marL="34290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8pPr>
                      <a:lvl9pPr marL="38862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000" b="0" i="0" u="none" strike="noStrike" cap="none" normalizeH="0" baseline="0" smtClean="0">
                        <a:ln>
                          <a:noFill/>
                        </a:ln>
                        <a:solidFill>
                          <a:schemeClr val="tx2"/>
                        </a:solidFill>
                        <a:effectLst/>
                        <a:latin typeface="Arial" pitchFamily="34" charset="0"/>
                        <a:ea typeface="MS PGothic" pitchFamily="34" charset="-128"/>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lvl1pPr eaLnBrk="0" hangingPunct="0">
                        <a:spcBef>
                          <a:spcPts val="600"/>
                        </a:spcBef>
                        <a:buClr>
                          <a:schemeClr val="tx2"/>
                        </a:buClr>
                        <a:buSzPct val="73000"/>
                        <a:buFont typeface="Wingdings 2" pitchFamily="18" charset="2"/>
                        <a:defRPr sz="2200">
                          <a:solidFill>
                            <a:schemeClr val="tx1"/>
                          </a:solidFill>
                          <a:latin typeface="Trebuchet MS" pitchFamily="34" charset="0"/>
                          <a:ea typeface="MS PGothic" pitchFamily="34" charset="-128"/>
                        </a:defRPr>
                      </a:lvl1pPr>
                      <a:lvl2pPr marL="742950" indent="-285750" eaLnBrk="0" hangingPunct="0">
                        <a:spcBef>
                          <a:spcPts val="500"/>
                        </a:spcBef>
                        <a:buClr>
                          <a:srgbClr val="E36C09"/>
                        </a:buClr>
                        <a:buSzPct val="80000"/>
                        <a:buFont typeface="Wingdings 2" pitchFamily="18" charset="2"/>
                        <a:defRPr sz="2100">
                          <a:solidFill>
                            <a:srgbClr val="6C6C6C"/>
                          </a:solidFill>
                          <a:latin typeface="Trebuchet MS" pitchFamily="34" charset="0"/>
                          <a:ea typeface="MS PGothic" pitchFamily="34" charset="-128"/>
                        </a:defRPr>
                      </a:lvl2pPr>
                      <a:lvl3pPr marL="1143000" indent="-228600" eaLnBrk="0" hangingPunct="0">
                        <a:spcBef>
                          <a:spcPts val="400"/>
                        </a:spcBef>
                        <a:buClr>
                          <a:srgbClr val="E36C09"/>
                        </a:buClr>
                        <a:buSzPct val="60000"/>
                        <a:buFont typeface="Wingdings" pitchFamily="2" charset="2"/>
                        <a:defRPr>
                          <a:solidFill>
                            <a:schemeClr val="tx1"/>
                          </a:solidFill>
                          <a:latin typeface="Trebuchet MS" pitchFamily="34" charset="0"/>
                          <a:ea typeface="MS PGothic" pitchFamily="34" charset="-128"/>
                        </a:defRPr>
                      </a:lvl3pPr>
                      <a:lvl4pPr marL="1600200" indent="-228600" eaLnBrk="0" hangingPunct="0">
                        <a:spcBef>
                          <a:spcPct val="20000"/>
                        </a:spcBef>
                        <a:buClr>
                          <a:srgbClr val="E36C09"/>
                        </a:buClr>
                        <a:buSzPct val="80000"/>
                        <a:buFont typeface="Wingdings 2" pitchFamily="18" charset="2"/>
                        <a:defRPr>
                          <a:solidFill>
                            <a:srgbClr val="6C6C6C"/>
                          </a:solidFill>
                          <a:latin typeface="Trebuchet MS" pitchFamily="34" charset="0"/>
                          <a:ea typeface="MS PGothic" pitchFamily="34" charset="-128"/>
                        </a:defRPr>
                      </a:lvl4pPr>
                      <a:lvl5pPr marL="2057400" indent="-228600" eaLnBrk="0" hangingPunct="0">
                        <a:spcBef>
                          <a:spcPts val="400"/>
                        </a:spcBef>
                        <a:buClr>
                          <a:srgbClr val="E36C09"/>
                        </a:buClr>
                        <a:buSzPct val="70000"/>
                        <a:buFont typeface="Wingdings" pitchFamily="2" charset="2"/>
                        <a:defRPr>
                          <a:solidFill>
                            <a:schemeClr val="tx1"/>
                          </a:solidFill>
                          <a:latin typeface="Trebuchet MS" pitchFamily="34" charset="0"/>
                          <a:ea typeface="MS PGothic" pitchFamily="34" charset="-128"/>
                        </a:defRPr>
                      </a:lvl5pPr>
                      <a:lvl6pPr marL="25146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6pPr>
                      <a:lvl7pPr marL="29718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7pPr>
                      <a:lvl8pPr marL="34290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8pPr>
                      <a:lvl9pPr marL="38862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000" b="0" i="0" u="none" strike="noStrike" cap="none" normalizeH="0" baseline="0" smtClean="0">
                        <a:ln>
                          <a:noFill/>
                        </a:ln>
                        <a:solidFill>
                          <a:schemeClr val="tx2"/>
                        </a:solidFill>
                        <a:effectLst/>
                        <a:latin typeface="Arial" pitchFamily="34" charset="0"/>
                        <a:ea typeface="MS PGothic" pitchFamily="34" charset="-128"/>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r>
              <a:tr h="379413">
                <a:tc>
                  <a:txBody>
                    <a:bodyPr/>
                    <a:lstStyle>
                      <a:lvl1pPr eaLnBrk="0" hangingPunct="0">
                        <a:spcBef>
                          <a:spcPts val="600"/>
                        </a:spcBef>
                        <a:buClr>
                          <a:schemeClr val="tx2"/>
                        </a:buClr>
                        <a:buSzPct val="73000"/>
                        <a:buFont typeface="Wingdings 2" pitchFamily="18" charset="2"/>
                        <a:defRPr sz="2200">
                          <a:solidFill>
                            <a:schemeClr val="tx1"/>
                          </a:solidFill>
                          <a:latin typeface="Trebuchet MS" pitchFamily="34" charset="0"/>
                          <a:ea typeface="MS PGothic" pitchFamily="34" charset="-128"/>
                        </a:defRPr>
                      </a:lvl1pPr>
                      <a:lvl2pPr marL="742950" indent="-285750" eaLnBrk="0" hangingPunct="0">
                        <a:spcBef>
                          <a:spcPts val="500"/>
                        </a:spcBef>
                        <a:buClr>
                          <a:srgbClr val="E36C09"/>
                        </a:buClr>
                        <a:buSzPct val="80000"/>
                        <a:buFont typeface="Wingdings 2" pitchFamily="18" charset="2"/>
                        <a:defRPr sz="2100">
                          <a:solidFill>
                            <a:srgbClr val="6C6C6C"/>
                          </a:solidFill>
                          <a:latin typeface="Trebuchet MS" pitchFamily="34" charset="0"/>
                          <a:ea typeface="MS PGothic" pitchFamily="34" charset="-128"/>
                        </a:defRPr>
                      </a:lvl2pPr>
                      <a:lvl3pPr marL="1143000" indent="-228600" eaLnBrk="0" hangingPunct="0">
                        <a:spcBef>
                          <a:spcPts val="400"/>
                        </a:spcBef>
                        <a:buClr>
                          <a:srgbClr val="E36C09"/>
                        </a:buClr>
                        <a:buSzPct val="60000"/>
                        <a:buFont typeface="Wingdings" pitchFamily="2" charset="2"/>
                        <a:defRPr>
                          <a:solidFill>
                            <a:schemeClr val="tx1"/>
                          </a:solidFill>
                          <a:latin typeface="Trebuchet MS" pitchFamily="34" charset="0"/>
                          <a:ea typeface="MS PGothic" pitchFamily="34" charset="-128"/>
                        </a:defRPr>
                      </a:lvl3pPr>
                      <a:lvl4pPr marL="1600200" indent="-228600" eaLnBrk="0" hangingPunct="0">
                        <a:spcBef>
                          <a:spcPct val="20000"/>
                        </a:spcBef>
                        <a:buClr>
                          <a:srgbClr val="E36C09"/>
                        </a:buClr>
                        <a:buSzPct val="80000"/>
                        <a:buFont typeface="Wingdings 2" pitchFamily="18" charset="2"/>
                        <a:defRPr>
                          <a:solidFill>
                            <a:srgbClr val="6C6C6C"/>
                          </a:solidFill>
                          <a:latin typeface="Trebuchet MS" pitchFamily="34" charset="0"/>
                          <a:ea typeface="MS PGothic" pitchFamily="34" charset="-128"/>
                        </a:defRPr>
                      </a:lvl4pPr>
                      <a:lvl5pPr marL="2057400" indent="-228600" eaLnBrk="0" hangingPunct="0">
                        <a:spcBef>
                          <a:spcPts val="400"/>
                        </a:spcBef>
                        <a:buClr>
                          <a:srgbClr val="E36C09"/>
                        </a:buClr>
                        <a:buSzPct val="70000"/>
                        <a:buFont typeface="Wingdings" pitchFamily="2" charset="2"/>
                        <a:defRPr>
                          <a:solidFill>
                            <a:schemeClr val="tx1"/>
                          </a:solidFill>
                          <a:latin typeface="Trebuchet MS" pitchFamily="34" charset="0"/>
                          <a:ea typeface="MS PGothic" pitchFamily="34" charset="-128"/>
                        </a:defRPr>
                      </a:lvl5pPr>
                      <a:lvl6pPr marL="25146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6pPr>
                      <a:lvl7pPr marL="29718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7pPr>
                      <a:lvl8pPr marL="34290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8pPr>
                      <a:lvl9pPr marL="38862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000" b="0" i="0" u="none" strike="noStrike" cap="none" normalizeH="0" baseline="0" smtClean="0">
                        <a:ln>
                          <a:noFill/>
                        </a:ln>
                        <a:solidFill>
                          <a:schemeClr val="tx1"/>
                        </a:solidFill>
                        <a:effectLst/>
                        <a:latin typeface="Arial" pitchFamily="34" charset="0"/>
                        <a:ea typeface="MS PGothic" pitchFamily="34" charset="-128"/>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lvl1pPr eaLnBrk="0" hangingPunct="0">
                        <a:spcBef>
                          <a:spcPts val="600"/>
                        </a:spcBef>
                        <a:buClr>
                          <a:schemeClr val="tx2"/>
                        </a:buClr>
                        <a:buSzPct val="73000"/>
                        <a:buFont typeface="Wingdings 2" pitchFamily="18" charset="2"/>
                        <a:defRPr sz="2200">
                          <a:solidFill>
                            <a:schemeClr val="tx1"/>
                          </a:solidFill>
                          <a:latin typeface="Trebuchet MS" pitchFamily="34" charset="0"/>
                          <a:ea typeface="MS PGothic" pitchFamily="34" charset="-128"/>
                        </a:defRPr>
                      </a:lvl1pPr>
                      <a:lvl2pPr marL="742950" indent="-285750" eaLnBrk="0" hangingPunct="0">
                        <a:spcBef>
                          <a:spcPts val="500"/>
                        </a:spcBef>
                        <a:buClr>
                          <a:srgbClr val="E36C09"/>
                        </a:buClr>
                        <a:buSzPct val="80000"/>
                        <a:buFont typeface="Wingdings 2" pitchFamily="18" charset="2"/>
                        <a:defRPr sz="2100">
                          <a:solidFill>
                            <a:srgbClr val="6C6C6C"/>
                          </a:solidFill>
                          <a:latin typeface="Trebuchet MS" pitchFamily="34" charset="0"/>
                          <a:ea typeface="MS PGothic" pitchFamily="34" charset="-128"/>
                        </a:defRPr>
                      </a:lvl2pPr>
                      <a:lvl3pPr marL="1143000" indent="-228600" eaLnBrk="0" hangingPunct="0">
                        <a:spcBef>
                          <a:spcPts val="400"/>
                        </a:spcBef>
                        <a:buClr>
                          <a:srgbClr val="E36C09"/>
                        </a:buClr>
                        <a:buSzPct val="60000"/>
                        <a:buFont typeface="Wingdings" pitchFamily="2" charset="2"/>
                        <a:defRPr>
                          <a:solidFill>
                            <a:schemeClr val="tx1"/>
                          </a:solidFill>
                          <a:latin typeface="Trebuchet MS" pitchFamily="34" charset="0"/>
                          <a:ea typeface="MS PGothic" pitchFamily="34" charset="-128"/>
                        </a:defRPr>
                      </a:lvl3pPr>
                      <a:lvl4pPr marL="1600200" indent="-228600" eaLnBrk="0" hangingPunct="0">
                        <a:spcBef>
                          <a:spcPct val="20000"/>
                        </a:spcBef>
                        <a:buClr>
                          <a:srgbClr val="E36C09"/>
                        </a:buClr>
                        <a:buSzPct val="80000"/>
                        <a:buFont typeface="Wingdings 2" pitchFamily="18" charset="2"/>
                        <a:defRPr>
                          <a:solidFill>
                            <a:srgbClr val="6C6C6C"/>
                          </a:solidFill>
                          <a:latin typeface="Trebuchet MS" pitchFamily="34" charset="0"/>
                          <a:ea typeface="MS PGothic" pitchFamily="34" charset="-128"/>
                        </a:defRPr>
                      </a:lvl4pPr>
                      <a:lvl5pPr marL="2057400" indent="-228600" eaLnBrk="0" hangingPunct="0">
                        <a:spcBef>
                          <a:spcPts val="400"/>
                        </a:spcBef>
                        <a:buClr>
                          <a:srgbClr val="E36C09"/>
                        </a:buClr>
                        <a:buSzPct val="70000"/>
                        <a:buFont typeface="Wingdings" pitchFamily="2" charset="2"/>
                        <a:defRPr>
                          <a:solidFill>
                            <a:schemeClr val="tx1"/>
                          </a:solidFill>
                          <a:latin typeface="Trebuchet MS" pitchFamily="34" charset="0"/>
                          <a:ea typeface="MS PGothic" pitchFamily="34" charset="-128"/>
                        </a:defRPr>
                      </a:lvl5pPr>
                      <a:lvl6pPr marL="25146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6pPr>
                      <a:lvl7pPr marL="29718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7pPr>
                      <a:lvl8pPr marL="34290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8pPr>
                      <a:lvl9pPr marL="38862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000" b="0" i="0" u="none" strike="noStrike" cap="none" normalizeH="0" baseline="0" smtClean="0">
                          <a:ln>
                            <a:noFill/>
                          </a:ln>
                          <a:solidFill>
                            <a:schemeClr val="tx2"/>
                          </a:solidFill>
                          <a:effectLst/>
                          <a:latin typeface="Arial" pitchFamily="34" charset="0"/>
                          <a:ea typeface="MS PGothic" pitchFamily="34" charset="-128"/>
                        </a:rPr>
                        <a:t>…</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lvl1pPr eaLnBrk="0" hangingPunct="0">
                        <a:spcBef>
                          <a:spcPts val="600"/>
                        </a:spcBef>
                        <a:buClr>
                          <a:schemeClr val="tx2"/>
                        </a:buClr>
                        <a:buSzPct val="73000"/>
                        <a:buFont typeface="Wingdings 2" pitchFamily="18" charset="2"/>
                        <a:defRPr sz="2200">
                          <a:solidFill>
                            <a:schemeClr val="tx1"/>
                          </a:solidFill>
                          <a:latin typeface="Trebuchet MS" pitchFamily="34" charset="0"/>
                          <a:ea typeface="MS PGothic" pitchFamily="34" charset="-128"/>
                        </a:defRPr>
                      </a:lvl1pPr>
                      <a:lvl2pPr marL="742950" indent="-285750" eaLnBrk="0" hangingPunct="0">
                        <a:spcBef>
                          <a:spcPts val="500"/>
                        </a:spcBef>
                        <a:buClr>
                          <a:srgbClr val="E36C09"/>
                        </a:buClr>
                        <a:buSzPct val="80000"/>
                        <a:buFont typeface="Wingdings 2" pitchFamily="18" charset="2"/>
                        <a:defRPr sz="2100">
                          <a:solidFill>
                            <a:srgbClr val="6C6C6C"/>
                          </a:solidFill>
                          <a:latin typeface="Trebuchet MS" pitchFamily="34" charset="0"/>
                          <a:ea typeface="MS PGothic" pitchFamily="34" charset="-128"/>
                        </a:defRPr>
                      </a:lvl2pPr>
                      <a:lvl3pPr marL="1143000" indent="-228600" eaLnBrk="0" hangingPunct="0">
                        <a:spcBef>
                          <a:spcPts val="400"/>
                        </a:spcBef>
                        <a:buClr>
                          <a:srgbClr val="E36C09"/>
                        </a:buClr>
                        <a:buSzPct val="60000"/>
                        <a:buFont typeface="Wingdings" pitchFamily="2" charset="2"/>
                        <a:defRPr>
                          <a:solidFill>
                            <a:schemeClr val="tx1"/>
                          </a:solidFill>
                          <a:latin typeface="Trebuchet MS" pitchFamily="34" charset="0"/>
                          <a:ea typeface="MS PGothic" pitchFamily="34" charset="-128"/>
                        </a:defRPr>
                      </a:lvl3pPr>
                      <a:lvl4pPr marL="1600200" indent="-228600" eaLnBrk="0" hangingPunct="0">
                        <a:spcBef>
                          <a:spcPct val="20000"/>
                        </a:spcBef>
                        <a:buClr>
                          <a:srgbClr val="E36C09"/>
                        </a:buClr>
                        <a:buSzPct val="80000"/>
                        <a:buFont typeface="Wingdings 2" pitchFamily="18" charset="2"/>
                        <a:defRPr>
                          <a:solidFill>
                            <a:srgbClr val="6C6C6C"/>
                          </a:solidFill>
                          <a:latin typeface="Trebuchet MS" pitchFamily="34" charset="0"/>
                          <a:ea typeface="MS PGothic" pitchFamily="34" charset="-128"/>
                        </a:defRPr>
                      </a:lvl4pPr>
                      <a:lvl5pPr marL="2057400" indent="-228600" eaLnBrk="0" hangingPunct="0">
                        <a:spcBef>
                          <a:spcPts val="400"/>
                        </a:spcBef>
                        <a:buClr>
                          <a:srgbClr val="E36C09"/>
                        </a:buClr>
                        <a:buSzPct val="70000"/>
                        <a:buFont typeface="Wingdings" pitchFamily="2" charset="2"/>
                        <a:defRPr>
                          <a:solidFill>
                            <a:schemeClr val="tx1"/>
                          </a:solidFill>
                          <a:latin typeface="Trebuchet MS" pitchFamily="34" charset="0"/>
                          <a:ea typeface="MS PGothic" pitchFamily="34" charset="-128"/>
                        </a:defRPr>
                      </a:lvl5pPr>
                      <a:lvl6pPr marL="25146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6pPr>
                      <a:lvl7pPr marL="29718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7pPr>
                      <a:lvl8pPr marL="34290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8pPr>
                      <a:lvl9pPr marL="38862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000" b="0" i="0" u="none" strike="noStrike" cap="none" normalizeH="0" baseline="0" smtClean="0">
                        <a:ln>
                          <a:noFill/>
                        </a:ln>
                        <a:solidFill>
                          <a:schemeClr val="tx2"/>
                        </a:solidFill>
                        <a:effectLst/>
                        <a:latin typeface="Arial" pitchFamily="34" charset="0"/>
                        <a:ea typeface="MS PGothic" pitchFamily="34" charset="-128"/>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lvl1pPr eaLnBrk="0" hangingPunct="0">
                        <a:spcBef>
                          <a:spcPts val="600"/>
                        </a:spcBef>
                        <a:buClr>
                          <a:schemeClr val="tx2"/>
                        </a:buClr>
                        <a:buSzPct val="73000"/>
                        <a:buFont typeface="Wingdings 2" pitchFamily="18" charset="2"/>
                        <a:defRPr sz="2200">
                          <a:solidFill>
                            <a:schemeClr val="tx1"/>
                          </a:solidFill>
                          <a:latin typeface="Trebuchet MS" pitchFamily="34" charset="0"/>
                          <a:ea typeface="MS PGothic" pitchFamily="34" charset="-128"/>
                        </a:defRPr>
                      </a:lvl1pPr>
                      <a:lvl2pPr marL="742950" indent="-285750" eaLnBrk="0" hangingPunct="0">
                        <a:spcBef>
                          <a:spcPts val="500"/>
                        </a:spcBef>
                        <a:buClr>
                          <a:srgbClr val="E36C09"/>
                        </a:buClr>
                        <a:buSzPct val="80000"/>
                        <a:buFont typeface="Wingdings 2" pitchFamily="18" charset="2"/>
                        <a:defRPr sz="2100">
                          <a:solidFill>
                            <a:srgbClr val="6C6C6C"/>
                          </a:solidFill>
                          <a:latin typeface="Trebuchet MS" pitchFamily="34" charset="0"/>
                          <a:ea typeface="MS PGothic" pitchFamily="34" charset="-128"/>
                        </a:defRPr>
                      </a:lvl2pPr>
                      <a:lvl3pPr marL="1143000" indent="-228600" eaLnBrk="0" hangingPunct="0">
                        <a:spcBef>
                          <a:spcPts val="400"/>
                        </a:spcBef>
                        <a:buClr>
                          <a:srgbClr val="E36C09"/>
                        </a:buClr>
                        <a:buSzPct val="60000"/>
                        <a:buFont typeface="Wingdings" pitchFamily="2" charset="2"/>
                        <a:defRPr>
                          <a:solidFill>
                            <a:schemeClr val="tx1"/>
                          </a:solidFill>
                          <a:latin typeface="Trebuchet MS" pitchFamily="34" charset="0"/>
                          <a:ea typeface="MS PGothic" pitchFamily="34" charset="-128"/>
                        </a:defRPr>
                      </a:lvl3pPr>
                      <a:lvl4pPr marL="1600200" indent="-228600" eaLnBrk="0" hangingPunct="0">
                        <a:spcBef>
                          <a:spcPct val="20000"/>
                        </a:spcBef>
                        <a:buClr>
                          <a:srgbClr val="E36C09"/>
                        </a:buClr>
                        <a:buSzPct val="80000"/>
                        <a:buFont typeface="Wingdings 2" pitchFamily="18" charset="2"/>
                        <a:defRPr>
                          <a:solidFill>
                            <a:srgbClr val="6C6C6C"/>
                          </a:solidFill>
                          <a:latin typeface="Trebuchet MS" pitchFamily="34" charset="0"/>
                          <a:ea typeface="MS PGothic" pitchFamily="34" charset="-128"/>
                        </a:defRPr>
                      </a:lvl4pPr>
                      <a:lvl5pPr marL="2057400" indent="-228600" eaLnBrk="0" hangingPunct="0">
                        <a:spcBef>
                          <a:spcPts val="400"/>
                        </a:spcBef>
                        <a:buClr>
                          <a:srgbClr val="E36C09"/>
                        </a:buClr>
                        <a:buSzPct val="70000"/>
                        <a:buFont typeface="Wingdings" pitchFamily="2" charset="2"/>
                        <a:defRPr>
                          <a:solidFill>
                            <a:schemeClr val="tx1"/>
                          </a:solidFill>
                          <a:latin typeface="Trebuchet MS" pitchFamily="34" charset="0"/>
                          <a:ea typeface="MS PGothic" pitchFamily="34" charset="-128"/>
                        </a:defRPr>
                      </a:lvl5pPr>
                      <a:lvl6pPr marL="25146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6pPr>
                      <a:lvl7pPr marL="29718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7pPr>
                      <a:lvl8pPr marL="34290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8pPr>
                      <a:lvl9pPr marL="38862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000" b="0" i="0" u="none" strike="noStrike" cap="none" normalizeH="0" baseline="0" smtClean="0">
                        <a:ln>
                          <a:noFill/>
                        </a:ln>
                        <a:solidFill>
                          <a:schemeClr val="tx2"/>
                        </a:solidFill>
                        <a:effectLst/>
                        <a:latin typeface="Arial" pitchFamily="34" charset="0"/>
                        <a:ea typeface="MS PGothic" pitchFamily="34" charset="-128"/>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r>
              <a:tr h="381000">
                <a:tc>
                  <a:txBody>
                    <a:bodyPr/>
                    <a:lstStyle>
                      <a:lvl1pPr eaLnBrk="0" hangingPunct="0">
                        <a:spcBef>
                          <a:spcPts val="600"/>
                        </a:spcBef>
                        <a:buClr>
                          <a:schemeClr val="tx2"/>
                        </a:buClr>
                        <a:buSzPct val="73000"/>
                        <a:buFont typeface="Wingdings 2" pitchFamily="18" charset="2"/>
                        <a:defRPr sz="2200">
                          <a:solidFill>
                            <a:schemeClr val="tx1"/>
                          </a:solidFill>
                          <a:latin typeface="Trebuchet MS" pitchFamily="34" charset="0"/>
                          <a:ea typeface="MS PGothic" pitchFamily="34" charset="-128"/>
                        </a:defRPr>
                      </a:lvl1pPr>
                      <a:lvl2pPr marL="742950" indent="-285750" eaLnBrk="0" hangingPunct="0">
                        <a:spcBef>
                          <a:spcPts val="500"/>
                        </a:spcBef>
                        <a:buClr>
                          <a:srgbClr val="E36C09"/>
                        </a:buClr>
                        <a:buSzPct val="80000"/>
                        <a:buFont typeface="Wingdings 2" pitchFamily="18" charset="2"/>
                        <a:defRPr sz="2100">
                          <a:solidFill>
                            <a:srgbClr val="6C6C6C"/>
                          </a:solidFill>
                          <a:latin typeface="Trebuchet MS" pitchFamily="34" charset="0"/>
                          <a:ea typeface="MS PGothic" pitchFamily="34" charset="-128"/>
                        </a:defRPr>
                      </a:lvl2pPr>
                      <a:lvl3pPr marL="1143000" indent="-228600" eaLnBrk="0" hangingPunct="0">
                        <a:spcBef>
                          <a:spcPts val="400"/>
                        </a:spcBef>
                        <a:buClr>
                          <a:srgbClr val="E36C09"/>
                        </a:buClr>
                        <a:buSzPct val="60000"/>
                        <a:buFont typeface="Wingdings" pitchFamily="2" charset="2"/>
                        <a:defRPr>
                          <a:solidFill>
                            <a:schemeClr val="tx1"/>
                          </a:solidFill>
                          <a:latin typeface="Trebuchet MS" pitchFamily="34" charset="0"/>
                          <a:ea typeface="MS PGothic" pitchFamily="34" charset="-128"/>
                        </a:defRPr>
                      </a:lvl3pPr>
                      <a:lvl4pPr marL="1600200" indent="-228600" eaLnBrk="0" hangingPunct="0">
                        <a:spcBef>
                          <a:spcPct val="20000"/>
                        </a:spcBef>
                        <a:buClr>
                          <a:srgbClr val="E36C09"/>
                        </a:buClr>
                        <a:buSzPct val="80000"/>
                        <a:buFont typeface="Wingdings 2" pitchFamily="18" charset="2"/>
                        <a:defRPr>
                          <a:solidFill>
                            <a:srgbClr val="6C6C6C"/>
                          </a:solidFill>
                          <a:latin typeface="Trebuchet MS" pitchFamily="34" charset="0"/>
                          <a:ea typeface="MS PGothic" pitchFamily="34" charset="-128"/>
                        </a:defRPr>
                      </a:lvl4pPr>
                      <a:lvl5pPr marL="2057400" indent="-228600" eaLnBrk="0" hangingPunct="0">
                        <a:spcBef>
                          <a:spcPts val="400"/>
                        </a:spcBef>
                        <a:buClr>
                          <a:srgbClr val="E36C09"/>
                        </a:buClr>
                        <a:buSzPct val="70000"/>
                        <a:buFont typeface="Wingdings" pitchFamily="2" charset="2"/>
                        <a:defRPr>
                          <a:solidFill>
                            <a:schemeClr val="tx1"/>
                          </a:solidFill>
                          <a:latin typeface="Trebuchet MS" pitchFamily="34" charset="0"/>
                          <a:ea typeface="MS PGothic" pitchFamily="34" charset="-128"/>
                        </a:defRPr>
                      </a:lvl5pPr>
                      <a:lvl6pPr marL="25146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6pPr>
                      <a:lvl7pPr marL="29718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7pPr>
                      <a:lvl8pPr marL="34290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8pPr>
                      <a:lvl9pPr marL="38862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000" b="0" i="0" u="none" strike="noStrike" cap="none" normalizeH="0" baseline="0" smtClean="0">
                        <a:ln>
                          <a:noFill/>
                        </a:ln>
                        <a:solidFill>
                          <a:schemeClr val="tx1"/>
                        </a:solidFill>
                        <a:effectLst/>
                        <a:latin typeface="Arial" pitchFamily="34" charset="0"/>
                        <a:ea typeface="MS PGothic" pitchFamily="34" charset="-128"/>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lvl1pPr eaLnBrk="0" hangingPunct="0">
                        <a:spcBef>
                          <a:spcPts val="600"/>
                        </a:spcBef>
                        <a:buClr>
                          <a:schemeClr val="tx2"/>
                        </a:buClr>
                        <a:buSzPct val="73000"/>
                        <a:buFont typeface="Wingdings 2" pitchFamily="18" charset="2"/>
                        <a:defRPr sz="2200">
                          <a:solidFill>
                            <a:schemeClr val="tx1"/>
                          </a:solidFill>
                          <a:latin typeface="Trebuchet MS" pitchFamily="34" charset="0"/>
                          <a:ea typeface="MS PGothic" pitchFamily="34" charset="-128"/>
                        </a:defRPr>
                      </a:lvl1pPr>
                      <a:lvl2pPr marL="742950" indent="-285750" eaLnBrk="0" hangingPunct="0">
                        <a:spcBef>
                          <a:spcPts val="500"/>
                        </a:spcBef>
                        <a:buClr>
                          <a:srgbClr val="E36C09"/>
                        </a:buClr>
                        <a:buSzPct val="80000"/>
                        <a:buFont typeface="Wingdings 2" pitchFamily="18" charset="2"/>
                        <a:defRPr sz="2100">
                          <a:solidFill>
                            <a:srgbClr val="6C6C6C"/>
                          </a:solidFill>
                          <a:latin typeface="Trebuchet MS" pitchFamily="34" charset="0"/>
                          <a:ea typeface="MS PGothic" pitchFamily="34" charset="-128"/>
                        </a:defRPr>
                      </a:lvl2pPr>
                      <a:lvl3pPr marL="1143000" indent="-228600" eaLnBrk="0" hangingPunct="0">
                        <a:spcBef>
                          <a:spcPts val="400"/>
                        </a:spcBef>
                        <a:buClr>
                          <a:srgbClr val="E36C09"/>
                        </a:buClr>
                        <a:buSzPct val="60000"/>
                        <a:buFont typeface="Wingdings" pitchFamily="2" charset="2"/>
                        <a:defRPr>
                          <a:solidFill>
                            <a:schemeClr val="tx1"/>
                          </a:solidFill>
                          <a:latin typeface="Trebuchet MS" pitchFamily="34" charset="0"/>
                          <a:ea typeface="MS PGothic" pitchFamily="34" charset="-128"/>
                        </a:defRPr>
                      </a:lvl3pPr>
                      <a:lvl4pPr marL="1600200" indent="-228600" eaLnBrk="0" hangingPunct="0">
                        <a:spcBef>
                          <a:spcPct val="20000"/>
                        </a:spcBef>
                        <a:buClr>
                          <a:srgbClr val="E36C09"/>
                        </a:buClr>
                        <a:buSzPct val="80000"/>
                        <a:buFont typeface="Wingdings 2" pitchFamily="18" charset="2"/>
                        <a:defRPr>
                          <a:solidFill>
                            <a:srgbClr val="6C6C6C"/>
                          </a:solidFill>
                          <a:latin typeface="Trebuchet MS" pitchFamily="34" charset="0"/>
                          <a:ea typeface="MS PGothic" pitchFamily="34" charset="-128"/>
                        </a:defRPr>
                      </a:lvl4pPr>
                      <a:lvl5pPr marL="2057400" indent="-228600" eaLnBrk="0" hangingPunct="0">
                        <a:spcBef>
                          <a:spcPts val="400"/>
                        </a:spcBef>
                        <a:buClr>
                          <a:srgbClr val="E36C09"/>
                        </a:buClr>
                        <a:buSzPct val="70000"/>
                        <a:buFont typeface="Wingdings" pitchFamily="2" charset="2"/>
                        <a:defRPr>
                          <a:solidFill>
                            <a:schemeClr val="tx1"/>
                          </a:solidFill>
                          <a:latin typeface="Trebuchet MS" pitchFamily="34" charset="0"/>
                          <a:ea typeface="MS PGothic" pitchFamily="34" charset="-128"/>
                        </a:defRPr>
                      </a:lvl5pPr>
                      <a:lvl6pPr marL="25146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6pPr>
                      <a:lvl7pPr marL="29718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7pPr>
                      <a:lvl8pPr marL="34290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8pPr>
                      <a:lvl9pPr marL="38862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000" b="0" i="0" u="none" strike="noStrike" cap="none" normalizeH="0" baseline="0" smtClean="0">
                          <a:ln>
                            <a:noFill/>
                          </a:ln>
                          <a:solidFill>
                            <a:schemeClr val="tx2"/>
                          </a:solidFill>
                          <a:effectLst/>
                          <a:latin typeface="Arial" pitchFamily="34" charset="0"/>
                          <a:ea typeface="MS PGothic" pitchFamily="34" charset="-128"/>
                        </a:rPr>
                        <a:t>…</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lvl1pPr eaLnBrk="0" hangingPunct="0">
                        <a:spcBef>
                          <a:spcPts val="600"/>
                        </a:spcBef>
                        <a:buClr>
                          <a:schemeClr val="tx2"/>
                        </a:buClr>
                        <a:buSzPct val="73000"/>
                        <a:buFont typeface="Wingdings 2" pitchFamily="18" charset="2"/>
                        <a:defRPr sz="2200">
                          <a:solidFill>
                            <a:schemeClr val="tx1"/>
                          </a:solidFill>
                          <a:latin typeface="Trebuchet MS" pitchFamily="34" charset="0"/>
                          <a:ea typeface="MS PGothic" pitchFamily="34" charset="-128"/>
                        </a:defRPr>
                      </a:lvl1pPr>
                      <a:lvl2pPr marL="742950" indent="-285750" eaLnBrk="0" hangingPunct="0">
                        <a:spcBef>
                          <a:spcPts val="500"/>
                        </a:spcBef>
                        <a:buClr>
                          <a:srgbClr val="E36C09"/>
                        </a:buClr>
                        <a:buSzPct val="80000"/>
                        <a:buFont typeface="Wingdings 2" pitchFamily="18" charset="2"/>
                        <a:defRPr sz="2100">
                          <a:solidFill>
                            <a:srgbClr val="6C6C6C"/>
                          </a:solidFill>
                          <a:latin typeface="Trebuchet MS" pitchFamily="34" charset="0"/>
                          <a:ea typeface="MS PGothic" pitchFamily="34" charset="-128"/>
                        </a:defRPr>
                      </a:lvl2pPr>
                      <a:lvl3pPr marL="1143000" indent="-228600" eaLnBrk="0" hangingPunct="0">
                        <a:spcBef>
                          <a:spcPts val="400"/>
                        </a:spcBef>
                        <a:buClr>
                          <a:srgbClr val="E36C09"/>
                        </a:buClr>
                        <a:buSzPct val="60000"/>
                        <a:buFont typeface="Wingdings" pitchFamily="2" charset="2"/>
                        <a:defRPr>
                          <a:solidFill>
                            <a:schemeClr val="tx1"/>
                          </a:solidFill>
                          <a:latin typeface="Trebuchet MS" pitchFamily="34" charset="0"/>
                          <a:ea typeface="MS PGothic" pitchFamily="34" charset="-128"/>
                        </a:defRPr>
                      </a:lvl3pPr>
                      <a:lvl4pPr marL="1600200" indent="-228600" eaLnBrk="0" hangingPunct="0">
                        <a:spcBef>
                          <a:spcPct val="20000"/>
                        </a:spcBef>
                        <a:buClr>
                          <a:srgbClr val="E36C09"/>
                        </a:buClr>
                        <a:buSzPct val="80000"/>
                        <a:buFont typeface="Wingdings 2" pitchFamily="18" charset="2"/>
                        <a:defRPr>
                          <a:solidFill>
                            <a:srgbClr val="6C6C6C"/>
                          </a:solidFill>
                          <a:latin typeface="Trebuchet MS" pitchFamily="34" charset="0"/>
                          <a:ea typeface="MS PGothic" pitchFamily="34" charset="-128"/>
                        </a:defRPr>
                      </a:lvl4pPr>
                      <a:lvl5pPr marL="2057400" indent="-228600" eaLnBrk="0" hangingPunct="0">
                        <a:spcBef>
                          <a:spcPts val="400"/>
                        </a:spcBef>
                        <a:buClr>
                          <a:srgbClr val="E36C09"/>
                        </a:buClr>
                        <a:buSzPct val="70000"/>
                        <a:buFont typeface="Wingdings" pitchFamily="2" charset="2"/>
                        <a:defRPr>
                          <a:solidFill>
                            <a:schemeClr val="tx1"/>
                          </a:solidFill>
                          <a:latin typeface="Trebuchet MS" pitchFamily="34" charset="0"/>
                          <a:ea typeface="MS PGothic" pitchFamily="34" charset="-128"/>
                        </a:defRPr>
                      </a:lvl5pPr>
                      <a:lvl6pPr marL="25146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6pPr>
                      <a:lvl7pPr marL="29718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7pPr>
                      <a:lvl8pPr marL="34290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8pPr>
                      <a:lvl9pPr marL="38862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000" b="0" i="0" u="none" strike="noStrike" cap="none" normalizeH="0" baseline="0" smtClean="0">
                        <a:ln>
                          <a:noFill/>
                        </a:ln>
                        <a:solidFill>
                          <a:schemeClr val="tx2"/>
                        </a:solidFill>
                        <a:effectLst/>
                        <a:latin typeface="Arial" pitchFamily="34" charset="0"/>
                        <a:ea typeface="MS PGothic" pitchFamily="34" charset="-128"/>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lvl1pPr eaLnBrk="0" hangingPunct="0">
                        <a:spcBef>
                          <a:spcPts val="600"/>
                        </a:spcBef>
                        <a:buClr>
                          <a:schemeClr val="tx2"/>
                        </a:buClr>
                        <a:buSzPct val="73000"/>
                        <a:buFont typeface="Wingdings 2" pitchFamily="18" charset="2"/>
                        <a:defRPr sz="2200">
                          <a:solidFill>
                            <a:schemeClr val="tx1"/>
                          </a:solidFill>
                          <a:latin typeface="Trebuchet MS" pitchFamily="34" charset="0"/>
                          <a:ea typeface="MS PGothic" pitchFamily="34" charset="-128"/>
                        </a:defRPr>
                      </a:lvl1pPr>
                      <a:lvl2pPr marL="742950" indent="-285750" eaLnBrk="0" hangingPunct="0">
                        <a:spcBef>
                          <a:spcPts val="500"/>
                        </a:spcBef>
                        <a:buClr>
                          <a:srgbClr val="E36C09"/>
                        </a:buClr>
                        <a:buSzPct val="80000"/>
                        <a:buFont typeface="Wingdings 2" pitchFamily="18" charset="2"/>
                        <a:defRPr sz="2100">
                          <a:solidFill>
                            <a:srgbClr val="6C6C6C"/>
                          </a:solidFill>
                          <a:latin typeface="Trebuchet MS" pitchFamily="34" charset="0"/>
                          <a:ea typeface="MS PGothic" pitchFamily="34" charset="-128"/>
                        </a:defRPr>
                      </a:lvl2pPr>
                      <a:lvl3pPr marL="1143000" indent="-228600" eaLnBrk="0" hangingPunct="0">
                        <a:spcBef>
                          <a:spcPts val="400"/>
                        </a:spcBef>
                        <a:buClr>
                          <a:srgbClr val="E36C09"/>
                        </a:buClr>
                        <a:buSzPct val="60000"/>
                        <a:buFont typeface="Wingdings" pitchFamily="2" charset="2"/>
                        <a:defRPr>
                          <a:solidFill>
                            <a:schemeClr val="tx1"/>
                          </a:solidFill>
                          <a:latin typeface="Trebuchet MS" pitchFamily="34" charset="0"/>
                          <a:ea typeface="MS PGothic" pitchFamily="34" charset="-128"/>
                        </a:defRPr>
                      </a:lvl3pPr>
                      <a:lvl4pPr marL="1600200" indent="-228600" eaLnBrk="0" hangingPunct="0">
                        <a:spcBef>
                          <a:spcPct val="20000"/>
                        </a:spcBef>
                        <a:buClr>
                          <a:srgbClr val="E36C09"/>
                        </a:buClr>
                        <a:buSzPct val="80000"/>
                        <a:buFont typeface="Wingdings 2" pitchFamily="18" charset="2"/>
                        <a:defRPr>
                          <a:solidFill>
                            <a:srgbClr val="6C6C6C"/>
                          </a:solidFill>
                          <a:latin typeface="Trebuchet MS" pitchFamily="34" charset="0"/>
                          <a:ea typeface="MS PGothic" pitchFamily="34" charset="-128"/>
                        </a:defRPr>
                      </a:lvl4pPr>
                      <a:lvl5pPr marL="2057400" indent="-228600" eaLnBrk="0" hangingPunct="0">
                        <a:spcBef>
                          <a:spcPts val="400"/>
                        </a:spcBef>
                        <a:buClr>
                          <a:srgbClr val="E36C09"/>
                        </a:buClr>
                        <a:buSzPct val="70000"/>
                        <a:buFont typeface="Wingdings" pitchFamily="2" charset="2"/>
                        <a:defRPr>
                          <a:solidFill>
                            <a:schemeClr val="tx1"/>
                          </a:solidFill>
                          <a:latin typeface="Trebuchet MS" pitchFamily="34" charset="0"/>
                          <a:ea typeface="MS PGothic" pitchFamily="34" charset="-128"/>
                        </a:defRPr>
                      </a:lvl5pPr>
                      <a:lvl6pPr marL="25146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6pPr>
                      <a:lvl7pPr marL="29718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7pPr>
                      <a:lvl8pPr marL="34290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8pPr>
                      <a:lvl9pPr marL="38862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000" b="0" i="0" u="none" strike="noStrike" cap="none" normalizeH="0" baseline="0" smtClean="0">
                        <a:ln>
                          <a:noFill/>
                        </a:ln>
                        <a:solidFill>
                          <a:schemeClr val="tx2"/>
                        </a:solidFill>
                        <a:effectLst/>
                        <a:latin typeface="Arial" pitchFamily="34" charset="0"/>
                        <a:ea typeface="MS PGothic" pitchFamily="34" charset="-128"/>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r>
            </a:tbl>
          </a:graphicData>
        </a:graphic>
      </p:graphicFrame>
      <p:sp>
        <p:nvSpPr>
          <p:cNvPr id="80951" name="TextBox 4"/>
          <p:cNvSpPr txBox="1">
            <a:spLocks noChangeArrowheads="1"/>
          </p:cNvSpPr>
          <p:nvPr/>
        </p:nvSpPr>
        <p:spPr bwMode="auto">
          <a:xfrm>
            <a:off x="509588" y="1042988"/>
            <a:ext cx="19812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2800">
                <a:cs typeface="Arial" pitchFamily="34" charset="0"/>
              </a:rPr>
              <a:t>Example:</a:t>
            </a:r>
          </a:p>
        </p:txBody>
      </p:sp>
      <p:sp>
        <p:nvSpPr>
          <p:cNvPr id="80952" name="TextBox 1"/>
          <p:cNvSpPr txBox="1">
            <a:spLocks noChangeArrowheads="1"/>
          </p:cNvSpPr>
          <p:nvPr/>
        </p:nvSpPr>
        <p:spPr bwMode="auto">
          <a:xfrm>
            <a:off x="125413" y="109538"/>
            <a:ext cx="7478712"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4000" b="1">
                <a:cs typeface="Arial" pitchFamily="34" charset="0"/>
              </a:rPr>
              <a:t>5S Sort</a:t>
            </a:r>
          </a:p>
        </p:txBody>
      </p:sp>
      <p:sp>
        <p:nvSpPr>
          <p:cNvPr id="80953" name="Slide Number Placeholder 3"/>
          <p:cNvSpPr>
            <a:spLocks noGrp="1"/>
          </p:cNvSpPr>
          <p:nvPr>
            <p:ph type="sldNum" sz="quarter" idx="12"/>
          </p:nvPr>
        </p:nvSpPr>
        <p:spPr bwMode="auto">
          <a:xfrm>
            <a:off x="0" y="6510338"/>
            <a:ext cx="588963" cy="2286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fld id="{EEC51D09-AA53-4426-9A33-6CE51C829F3C}" type="slidenum">
              <a:rPr lang="en-US" altLang="en-US" b="1">
                <a:cs typeface="Arial" pitchFamily="34" charset="0"/>
              </a:rPr>
              <a:pPr algn="ctr" eaLnBrk="1" hangingPunct="1"/>
              <a:t>68</a:t>
            </a:fld>
            <a:endParaRPr lang="en-US" altLang="en-US" b="1">
              <a:cs typeface="Arial" pitchFamily="34" charset="0"/>
            </a:endParaRPr>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idx="1"/>
          </p:nvPr>
        </p:nvSpPr>
        <p:spPr bwMode="auto">
          <a:xfrm>
            <a:off x="539750" y="1482725"/>
            <a:ext cx="7848600" cy="412908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Clr>
                <a:schemeClr val="tx1"/>
              </a:buClr>
              <a:buFont typeface="Wingdings" pitchFamily="2" charset="2"/>
              <a:buChar char="v"/>
            </a:pPr>
            <a:r>
              <a:rPr lang="en-US" altLang="en-US" sz="2800" b="1" dirty="0" smtClean="0">
                <a:latin typeface="Arial" pitchFamily="34" charset="0"/>
                <a:cs typeface="Arial" pitchFamily="34" charset="0"/>
              </a:rPr>
              <a:t>How many items do we use each day?</a:t>
            </a:r>
          </a:p>
          <a:p>
            <a:pPr>
              <a:buClr>
                <a:schemeClr val="tx1"/>
              </a:buClr>
              <a:buFont typeface="Wingdings" pitchFamily="2" charset="2"/>
              <a:buChar char="v"/>
            </a:pPr>
            <a:endParaRPr lang="en-US" altLang="en-US" sz="2800" b="1" dirty="0" smtClean="0">
              <a:latin typeface="Arial" pitchFamily="34" charset="0"/>
              <a:cs typeface="Arial" pitchFamily="34" charset="0"/>
            </a:endParaRPr>
          </a:p>
          <a:p>
            <a:pPr>
              <a:buClr>
                <a:schemeClr val="tx1"/>
              </a:buClr>
              <a:buFont typeface="Wingdings" pitchFamily="2" charset="2"/>
              <a:buChar char="v"/>
            </a:pPr>
            <a:r>
              <a:rPr lang="en-US" altLang="en-US" sz="2800" b="1" dirty="0" smtClean="0">
                <a:latin typeface="Arial" pitchFamily="34" charset="0"/>
                <a:cs typeface="Arial" pitchFamily="34" charset="0"/>
              </a:rPr>
              <a:t>Try again?</a:t>
            </a:r>
          </a:p>
          <a:p>
            <a:pPr>
              <a:buClr>
                <a:schemeClr val="tx1"/>
              </a:buClr>
              <a:buFont typeface="Wingdings" pitchFamily="2" charset="2"/>
              <a:buChar char="v"/>
            </a:pPr>
            <a:endParaRPr lang="en-US" altLang="en-US" sz="2800" dirty="0" smtClean="0">
              <a:latin typeface="Arial" pitchFamily="34" charset="0"/>
              <a:cs typeface="Arial" pitchFamily="34" charset="0"/>
            </a:endParaRPr>
          </a:p>
          <a:p>
            <a:pPr>
              <a:buClr>
                <a:schemeClr val="tx1"/>
              </a:buClr>
              <a:buFont typeface="Wingdings" pitchFamily="2" charset="2"/>
              <a:buChar char="v"/>
            </a:pPr>
            <a:r>
              <a:rPr lang="en-US" altLang="en-US" sz="2800" dirty="0" smtClean="0">
                <a:latin typeface="Arial" pitchFamily="34" charset="0"/>
                <a:cs typeface="Arial" pitchFamily="34" charset="0"/>
              </a:rPr>
              <a:t>In </a:t>
            </a:r>
            <a:r>
              <a:rPr lang="en-US" altLang="en-US" sz="2800" b="1" dirty="0" smtClean="0">
                <a:latin typeface="Arial" pitchFamily="34" charset="0"/>
                <a:cs typeface="Arial" pitchFamily="34" charset="0"/>
              </a:rPr>
              <a:t>15 seconds </a:t>
            </a:r>
            <a:r>
              <a:rPr lang="en-US" altLang="en-US" sz="2800" dirty="0" smtClean="0">
                <a:latin typeface="Arial" pitchFamily="34" charset="0"/>
                <a:cs typeface="Arial" pitchFamily="34" charset="0"/>
              </a:rPr>
              <a:t>find all of the numbers from </a:t>
            </a:r>
            <a:r>
              <a:rPr lang="en-US" altLang="en-US" sz="2800" b="1" dirty="0" smtClean="0">
                <a:latin typeface="Arial" pitchFamily="34" charset="0"/>
                <a:cs typeface="Arial" pitchFamily="34" charset="0"/>
              </a:rPr>
              <a:t>1 – 36  </a:t>
            </a:r>
            <a:r>
              <a:rPr lang="en-US" altLang="en-US" sz="2800" dirty="0" smtClean="0">
                <a:latin typeface="Arial" pitchFamily="34" charset="0"/>
                <a:cs typeface="Arial" pitchFamily="34" charset="0"/>
              </a:rPr>
              <a:t>--</a:t>
            </a:r>
            <a:r>
              <a:rPr lang="en-US" altLang="en-US" sz="2800" b="1" dirty="0" smtClean="0">
                <a:latin typeface="Arial" pitchFamily="34" charset="0"/>
                <a:cs typeface="Arial" pitchFamily="34" charset="0"/>
              </a:rPr>
              <a:t>  </a:t>
            </a:r>
            <a:r>
              <a:rPr lang="en-US" altLang="en-US" sz="2800" b="1" u="sng" dirty="0" smtClean="0">
                <a:latin typeface="Arial" pitchFamily="34" charset="0"/>
                <a:cs typeface="Arial" pitchFamily="34" charset="0"/>
              </a:rPr>
              <a:t>IN ORDER</a:t>
            </a:r>
            <a:r>
              <a:rPr lang="en-US" altLang="en-US" sz="2800" dirty="0" smtClean="0">
                <a:latin typeface="Arial" pitchFamily="34" charset="0"/>
                <a:cs typeface="Arial" pitchFamily="34" charset="0"/>
              </a:rPr>
              <a:t>.</a:t>
            </a:r>
          </a:p>
          <a:p>
            <a:pPr>
              <a:buClr>
                <a:schemeClr val="tx1"/>
              </a:buClr>
              <a:buFont typeface="Wingdings" pitchFamily="2" charset="2"/>
              <a:buChar char="v"/>
            </a:pPr>
            <a:endParaRPr lang="en-US" altLang="en-US" sz="2800" dirty="0" smtClean="0">
              <a:latin typeface="Arial" pitchFamily="34" charset="0"/>
              <a:cs typeface="Arial" pitchFamily="34" charset="0"/>
            </a:endParaRPr>
          </a:p>
          <a:p>
            <a:pPr>
              <a:buClr>
                <a:schemeClr val="tx1"/>
              </a:buClr>
              <a:buFont typeface="Wingdings" pitchFamily="2" charset="2"/>
              <a:buChar char="v"/>
            </a:pPr>
            <a:endParaRPr lang="en-US" altLang="en-US" sz="2800" dirty="0" smtClean="0">
              <a:latin typeface="Arial" pitchFamily="34" charset="0"/>
              <a:cs typeface="Arial" pitchFamily="34" charset="0"/>
            </a:endParaRPr>
          </a:p>
          <a:p>
            <a:pPr algn="r">
              <a:buClr>
                <a:schemeClr val="tx1"/>
              </a:buClr>
              <a:buFont typeface="Wingdings" pitchFamily="2" charset="2"/>
              <a:buChar char="v"/>
            </a:pPr>
            <a:endParaRPr lang="en-US" altLang="en-US" sz="2800" dirty="0" smtClean="0">
              <a:latin typeface="Arial" pitchFamily="34" charset="0"/>
              <a:cs typeface="Arial" pitchFamily="34" charset="0"/>
            </a:endParaRPr>
          </a:p>
          <a:p>
            <a:pPr algn="r">
              <a:buClr>
                <a:schemeClr val="tx1"/>
              </a:buClr>
              <a:buFont typeface="Wingdings" pitchFamily="2" charset="2"/>
              <a:buChar char="v"/>
            </a:pPr>
            <a:endParaRPr lang="en-US" altLang="en-US" sz="2800" dirty="0" smtClean="0">
              <a:latin typeface="Arial" pitchFamily="34" charset="0"/>
              <a:cs typeface="Arial" pitchFamily="34" charset="0"/>
            </a:endParaRPr>
          </a:p>
          <a:p>
            <a:pPr algn="r">
              <a:buClr>
                <a:schemeClr val="tx1"/>
              </a:buClr>
              <a:buFont typeface="Wingdings" pitchFamily="2" charset="2"/>
              <a:buChar char="v"/>
            </a:pPr>
            <a:endParaRPr lang="en-US" altLang="en-US" sz="2800" dirty="0" smtClean="0">
              <a:latin typeface="Arial" pitchFamily="34" charset="0"/>
              <a:cs typeface="Arial" pitchFamily="34" charset="0"/>
            </a:endParaRPr>
          </a:p>
        </p:txBody>
      </p:sp>
      <p:sp>
        <p:nvSpPr>
          <p:cNvPr id="4" name="Rectangle 3"/>
          <p:cNvSpPr/>
          <p:nvPr/>
        </p:nvSpPr>
        <p:spPr>
          <a:xfrm>
            <a:off x="6003646" y="391022"/>
            <a:ext cx="569387" cy="923330"/>
          </a:xfrm>
          <a:prstGeom prst="rect">
            <a:avLst/>
          </a:prstGeom>
          <a:noFill/>
        </p:spPr>
        <p:txBody>
          <a:bodyPr wrap="none">
            <a:spAutoFit/>
          </a:bodyPr>
          <a:lstStyle/>
          <a:p>
            <a:pPr algn="ctr">
              <a:defRPr/>
            </a:pP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rPr>
              <a:t>1</a:t>
            </a:r>
          </a:p>
        </p:txBody>
      </p:sp>
      <p:sp>
        <p:nvSpPr>
          <p:cNvPr id="5" name="Rectangle 4"/>
          <p:cNvSpPr/>
          <p:nvPr/>
        </p:nvSpPr>
        <p:spPr>
          <a:xfrm rot="2310355">
            <a:off x="6838768" y="-65521"/>
            <a:ext cx="569387" cy="923330"/>
          </a:xfrm>
          <a:prstGeom prst="rect">
            <a:avLst/>
          </a:prstGeom>
          <a:noFill/>
        </p:spPr>
        <p:txBody>
          <a:bodyPr wrap="none">
            <a:spAutoFit/>
          </a:bodyPr>
          <a:lstStyle/>
          <a:p>
            <a:pPr algn="ctr">
              <a:defRPr/>
            </a:pPr>
            <a:r>
              <a:rPr lang="en-US" sz="5400" b="1" dirty="0">
                <a:ln w="1905"/>
                <a:solidFill>
                  <a:srgbClr val="00B050"/>
                </a:solidFill>
                <a:effectLst>
                  <a:innerShdw blurRad="69850" dist="43180" dir="5400000">
                    <a:srgbClr val="000000">
                      <a:alpha val="65000"/>
                    </a:srgbClr>
                  </a:innerShdw>
                </a:effectLst>
                <a:latin typeface="Arial" charset="0"/>
              </a:rPr>
              <a:t>2</a:t>
            </a:r>
          </a:p>
        </p:txBody>
      </p:sp>
      <p:sp>
        <p:nvSpPr>
          <p:cNvPr id="6" name="Rectangle 5"/>
          <p:cNvSpPr/>
          <p:nvPr/>
        </p:nvSpPr>
        <p:spPr>
          <a:xfrm rot="20490086">
            <a:off x="7507015" y="457497"/>
            <a:ext cx="569387"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5400" b="1" dirty="0">
                <a:ln w="11430"/>
                <a:solidFill>
                  <a:srgbClr val="0070C0"/>
                </a:solidFill>
                <a:effectLst>
                  <a:outerShdw blurRad="50800" dist="39000" dir="5460000" algn="tl">
                    <a:srgbClr val="000000">
                      <a:alpha val="38000"/>
                    </a:srgbClr>
                  </a:outerShdw>
                </a:effectLst>
                <a:latin typeface="Arial" charset="0"/>
              </a:rPr>
              <a:t>3</a:t>
            </a:r>
          </a:p>
        </p:txBody>
      </p:sp>
      <p:sp>
        <p:nvSpPr>
          <p:cNvPr id="65542" name="TextBox 1"/>
          <p:cNvSpPr txBox="1">
            <a:spLocks noChangeArrowheads="1"/>
          </p:cNvSpPr>
          <p:nvPr/>
        </p:nvSpPr>
        <p:spPr bwMode="auto">
          <a:xfrm>
            <a:off x="125413" y="109538"/>
            <a:ext cx="7478712"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4000" b="1">
                <a:cs typeface="Arial" pitchFamily="34" charset="0"/>
              </a:rPr>
              <a:t>5S</a:t>
            </a:r>
          </a:p>
        </p:txBody>
      </p:sp>
      <p:sp>
        <p:nvSpPr>
          <p:cNvPr id="65543" name="Slide Number Placeholder 3"/>
          <p:cNvSpPr>
            <a:spLocks noGrp="1"/>
          </p:cNvSpPr>
          <p:nvPr>
            <p:ph type="sldNum" sz="quarter" idx="12"/>
          </p:nvPr>
        </p:nvSpPr>
        <p:spPr bwMode="auto">
          <a:xfrm>
            <a:off x="0" y="6510338"/>
            <a:ext cx="588963" cy="2286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fld id="{3AEBE27E-DA84-4FA0-98A3-A97021EC86C1}" type="slidenum">
              <a:rPr lang="en-US" altLang="en-US" b="1">
                <a:cs typeface="Arial" pitchFamily="34" charset="0"/>
              </a:rPr>
              <a:pPr algn="ctr" eaLnBrk="1" hangingPunct="1"/>
              <a:t>69</a:t>
            </a:fld>
            <a:endParaRPr lang="en-US" altLang="en-US" b="1">
              <a:cs typeface="Arial" pitchFamily="34" charset="0"/>
            </a:endParaRPr>
          </a:p>
        </p:txBody>
      </p:sp>
    </p:spTree>
    <p:extLst>
      <p:ext uri="{BB962C8B-B14F-4D97-AF65-F5344CB8AC3E}">
        <p14:creationId xmlns:p14="http://schemas.microsoft.com/office/powerpoint/2010/main" xmlns="" val="6714359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fade">
                                      <p:cBhvr>
                                        <p:cTn id="7" dur="2000"/>
                                        <p:tgtEl>
                                          <p:spTgt spid="174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411">
                                            <p:txEl>
                                              <p:pRg st="2" end="2"/>
                                            </p:txEl>
                                          </p:spTgt>
                                        </p:tgtEl>
                                        <p:attrNameLst>
                                          <p:attrName>style.visibility</p:attrName>
                                        </p:attrNameLst>
                                      </p:cBhvr>
                                      <p:to>
                                        <p:strVal val="visible"/>
                                      </p:to>
                                    </p:set>
                                    <p:animEffect transition="in" filter="fade">
                                      <p:cBhvr>
                                        <p:cTn id="12" dur="2000"/>
                                        <p:tgtEl>
                                          <p:spTgt spid="1741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411">
                                            <p:txEl>
                                              <p:pRg st="4" end="4"/>
                                            </p:txEl>
                                          </p:spTgt>
                                        </p:tgtEl>
                                        <p:attrNameLst>
                                          <p:attrName>style.visibility</p:attrName>
                                        </p:attrNameLst>
                                      </p:cBhvr>
                                      <p:to>
                                        <p:strVal val="visible"/>
                                      </p:to>
                                    </p:set>
                                    <p:animEffect transition="in" filter="fade">
                                      <p:cBhvr>
                                        <p:cTn id="17" dur="2000"/>
                                        <p:tgtEl>
                                          <p:spTgt spid="174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135468" y="990590"/>
            <a:ext cx="4072465" cy="1216025"/>
          </a:xfrm>
          <a:prstGeom prst="rect">
            <a:avLst/>
          </a:prstGeom>
        </p:spPr>
        <p:txBody>
          <a:bodyPr/>
          <a:lstStyle>
            <a:lvl1pPr defTabSz="457200" eaLnBrk="0" hangingPunct="0">
              <a:defRPr>
                <a:solidFill>
                  <a:schemeClr val="tx1"/>
                </a:solidFill>
                <a:latin typeface="Arial" pitchFamily="34" charset="0"/>
                <a:ea typeface="MS PGothic" pitchFamily="34" charset="-128"/>
              </a:defRPr>
            </a:lvl1pPr>
            <a:lvl2pPr marL="742950" indent="-285750" defTabSz="457200" eaLnBrk="0" hangingPunct="0">
              <a:defRPr>
                <a:solidFill>
                  <a:schemeClr val="tx1"/>
                </a:solidFill>
                <a:latin typeface="Arial" pitchFamily="34" charset="0"/>
                <a:ea typeface="MS PGothic" pitchFamily="34" charset="-128"/>
              </a:defRPr>
            </a:lvl2pPr>
            <a:lvl3pPr marL="1143000" indent="-228600" defTabSz="457200" eaLnBrk="0" hangingPunct="0">
              <a:defRPr>
                <a:solidFill>
                  <a:schemeClr val="tx1"/>
                </a:solidFill>
                <a:latin typeface="Arial" pitchFamily="34" charset="0"/>
                <a:ea typeface="MS PGothic" pitchFamily="34" charset="-128"/>
              </a:defRPr>
            </a:lvl3pPr>
            <a:lvl4pPr marL="1600200" indent="-228600" defTabSz="457200" eaLnBrk="0" hangingPunct="0">
              <a:defRPr>
                <a:solidFill>
                  <a:schemeClr val="tx1"/>
                </a:solidFill>
                <a:latin typeface="Arial" pitchFamily="34" charset="0"/>
                <a:ea typeface="MS PGothic" pitchFamily="34" charset="-128"/>
              </a:defRPr>
            </a:lvl4pPr>
            <a:lvl5pPr marL="2057400" indent="-228600" defTabSz="4572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2800" dirty="0" smtClean="0">
                <a:solidFill>
                  <a:schemeClr val="tx2"/>
                </a:solidFill>
              </a:rPr>
              <a:t>114 years ago you want to buy a car. What is the production system?</a:t>
            </a:r>
          </a:p>
          <a:p>
            <a:pPr eaLnBrk="1" hangingPunct="1"/>
            <a:endParaRPr lang="en-US" altLang="en-US" sz="2800" dirty="0" smtClean="0">
              <a:solidFill>
                <a:schemeClr val="tx2"/>
              </a:solidFill>
            </a:endParaRPr>
          </a:p>
          <a:p>
            <a:pPr eaLnBrk="1" hangingPunct="1"/>
            <a:r>
              <a:rPr lang="en-US" altLang="en-US" sz="2800" dirty="0" smtClean="0">
                <a:solidFill>
                  <a:schemeClr val="tx2"/>
                </a:solidFill>
              </a:rPr>
              <a:t>Pros?</a:t>
            </a:r>
          </a:p>
          <a:p>
            <a:pPr eaLnBrk="1" hangingPunct="1"/>
            <a:r>
              <a:rPr lang="en-US" altLang="en-US" sz="2800" dirty="0" smtClean="0">
                <a:solidFill>
                  <a:schemeClr val="tx2"/>
                </a:solidFill>
              </a:rPr>
              <a:t>Cons?</a:t>
            </a:r>
          </a:p>
          <a:p>
            <a:pPr eaLnBrk="1" hangingPunct="1"/>
            <a:endParaRPr lang="en-US" altLang="ko-KR" sz="2800" dirty="0">
              <a:solidFill>
                <a:schemeClr val="tx2"/>
              </a:solidFill>
              <a:ea typeface="Gulim" pitchFamily="34" charset="-127"/>
            </a:endParaRPr>
          </a:p>
        </p:txBody>
      </p:sp>
      <p:sp>
        <p:nvSpPr>
          <p:cNvPr id="20483" name="Text Box 50"/>
          <p:cNvSpPr txBox="1">
            <a:spLocks noChangeArrowheads="1"/>
          </p:cNvSpPr>
          <p:nvPr/>
        </p:nvSpPr>
        <p:spPr bwMode="auto">
          <a:xfrm>
            <a:off x="685800" y="4559300"/>
            <a:ext cx="7569200" cy="22467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r>
              <a:rPr lang="en-US" altLang="en-US" sz="2800" dirty="0" smtClean="0">
                <a:solidFill>
                  <a:schemeClr val="tx2"/>
                </a:solidFill>
              </a:rPr>
              <a:t>Along comes </a:t>
            </a:r>
            <a:r>
              <a:rPr lang="en-US" altLang="en-US" sz="2800" dirty="0" err="1" smtClean="0">
                <a:solidFill>
                  <a:schemeClr val="tx2"/>
                </a:solidFill>
              </a:rPr>
              <a:t>Eiji</a:t>
            </a:r>
            <a:r>
              <a:rPr lang="en-US" altLang="en-US" sz="2800" dirty="0" smtClean="0">
                <a:solidFill>
                  <a:schemeClr val="tx2"/>
                </a:solidFill>
              </a:rPr>
              <a:t> Toyoda and </a:t>
            </a:r>
            <a:r>
              <a:rPr lang="en-US" altLang="en-US" sz="2800" dirty="0" err="1" smtClean="0">
                <a:solidFill>
                  <a:schemeClr val="tx2"/>
                </a:solidFill>
              </a:rPr>
              <a:t>Taiichi</a:t>
            </a:r>
            <a:r>
              <a:rPr lang="en-US" altLang="en-US" sz="2800" dirty="0" smtClean="0">
                <a:solidFill>
                  <a:schemeClr val="tx2"/>
                </a:solidFill>
              </a:rPr>
              <a:t> </a:t>
            </a:r>
            <a:r>
              <a:rPr lang="en-US" altLang="en-US" sz="2800" dirty="0" err="1" smtClean="0">
                <a:solidFill>
                  <a:schemeClr val="tx2"/>
                </a:solidFill>
              </a:rPr>
              <a:t>Ohno</a:t>
            </a:r>
            <a:r>
              <a:rPr lang="en-US" altLang="en-US" sz="2800" dirty="0" smtClean="0">
                <a:solidFill>
                  <a:schemeClr val="tx2"/>
                </a:solidFill>
              </a:rPr>
              <a:t>…</a:t>
            </a:r>
          </a:p>
          <a:p>
            <a:pPr algn="ctr" eaLnBrk="1" hangingPunct="1"/>
            <a:r>
              <a:rPr lang="en-US" altLang="en-US" sz="2800" dirty="0" smtClean="0">
                <a:solidFill>
                  <a:schemeClr val="tx2"/>
                </a:solidFill>
              </a:rPr>
              <a:t>The Toyota Production System tries to integrate low inventory, workers as an asset, high quality, fast delivery, low cost…</a:t>
            </a:r>
          </a:p>
          <a:p>
            <a:pPr algn="ctr" eaLnBrk="1" hangingPunct="1"/>
            <a:r>
              <a:rPr lang="en-US" altLang="en-US" sz="2800" b="1" dirty="0" smtClean="0">
                <a:solidFill>
                  <a:srgbClr val="FF0000"/>
                </a:solidFill>
              </a:rPr>
              <a:t>LEAN!</a:t>
            </a:r>
            <a:endParaRPr lang="en-US" altLang="en-US" sz="2800" b="1" dirty="0">
              <a:solidFill>
                <a:srgbClr val="FF0000"/>
              </a:solidFill>
            </a:endParaRPr>
          </a:p>
        </p:txBody>
      </p:sp>
      <p:sp>
        <p:nvSpPr>
          <p:cNvPr id="20486" name="TextBox 1"/>
          <p:cNvSpPr txBox="1">
            <a:spLocks noChangeArrowheads="1"/>
          </p:cNvSpPr>
          <p:nvPr/>
        </p:nvSpPr>
        <p:spPr bwMode="auto">
          <a:xfrm>
            <a:off x="125413" y="109538"/>
            <a:ext cx="9018587" cy="692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3900" b="1" dirty="0" smtClean="0">
                <a:cs typeface="Arial" pitchFamily="34" charset="0"/>
              </a:rPr>
              <a:t>History of Lean</a:t>
            </a:r>
            <a:endParaRPr lang="en-US" altLang="en-US" sz="3900" b="1" dirty="0">
              <a:cs typeface="Arial" pitchFamily="34" charset="0"/>
            </a:endParaRPr>
          </a:p>
        </p:txBody>
      </p:sp>
      <p:sp>
        <p:nvSpPr>
          <p:cNvPr id="20487" name="Slide Number Placeholder 3"/>
          <p:cNvSpPr>
            <a:spLocks noGrp="1"/>
          </p:cNvSpPr>
          <p:nvPr>
            <p:ph type="sldNum" sz="quarter" idx="12"/>
          </p:nvPr>
        </p:nvSpPr>
        <p:spPr bwMode="auto">
          <a:xfrm>
            <a:off x="0" y="6510338"/>
            <a:ext cx="588963" cy="2286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fld id="{A49CC4A3-A6A6-4F80-B1F3-D607B76EA37F}" type="slidenum">
              <a:rPr lang="en-US" altLang="en-US" b="1"/>
              <a:pPr algn="ctr" eaLnBrk="1" hangingPunct="1"/>
              <a:t>7</a:t>
            </a:fld>
            <a:endParaRPr lang="en-US" altLang="en-US" b="1"/>
          </a:p>
        </p:txBody>
      </p:sp>
      <p:sp>
        <p:nvSpPr>
          <p:cNvPr id="15" name="Rectangle 3"/>
          <p:cNvSpPr txBox="1">
            <a:spLocks noChangeArrowheads="1"/>
          </p:cNvSpPr>
          <p:nvPr/>
        </p:nvSpPr>
        <p:spPr>
          <a:xfrm>
            <a:off x="4893740" y="973650"/>
            <a:ext cx="4072465" cy="1216025"/>
          </a:xfrm>
          <a:prstGeom prst="rect">
            <a:avLst/>
          </a:prstGeom>
        </p:spPr>
        <p:txBody>
          <a:bodyPr/>
          <a:lstStyle>
            <a:lvl1pPr defTabSz="457200" eaLnBrk="0" hangingPunct="0">
              <a:defRPr>
                <a:solidFill>
                  <a:schemeClr val="tx1"/>
                </a:solidFill>
                <a:latin typeface="Arial" pitchFamily="34" charset="0"/>
                <a:ea typeface="MS PGothic" pitchFamily="34" charset="-128"/>
              </a:defRPr>
            </a:lvl1pPr>
            <a:lvl2pPr marL="742950" indent="-285750" defTabSz="457200" eaLnBrk="0" hangingPunct="0">
              <a:defRPr>
                <a:solidFill>
                  <a:schemeClr val="tx1"/>
                </a:solidFill>
                <a:latin typeface="Arial" pitchFamily="34" charset="0"/>
                <a:ea typeface="MS PGothic" pitchFamily="34" charset="-128"/>
              </a:defRPr>
            </a:lvl2pPr>
            <a:lvl3pPr marL="1143000" indent="-228600" defTabSz="457200" eaLnBrk="0" hangingPunct="0">
              <a:defRPr>
                <a:solidFill>
                  <a:schemeClr val="tx1"/>
                </a:solidFill>
                <a:latin typeface="Arial" pitchFamily="34" charset="0"/>
                <a:ea typeface="MS PGothic" pitchFamily="34" charset="-128"/>
              </a:defRPr>
            </a:lvl3pPr>
            <a:lvl4pPr marL="1600200" indent="-228600" defTabSz="457200" eaLnBrk="0" hangingPunct="0">
              <a:defRPr>
                <a:solidFill>
                  <a:schemeClr val="tx1"/>
                </a:solidFill>
                <a:latin typeface="Arial" pitchFamily="34" charset="0"/>
                <a:ea typeface="MS PGothic" pitchFamily="34" charset="-128"/>
              </a:defRPr>
            </a:lvl4pPr>
            <a:lvl5pPr marL="2057400" indent="-228600" defTabSz="4572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2800" dirty="0" smtClean="0">
                <a:solidFill>
                  <a:srgbClr val="7030A0"/>
                </a:solidFill>
              </a:rPr>
              <a:t>Enter Henry Ford. What was the system he made popular?</a:t>
            </a:r>
          </a:p>
          <a:p>
            <a:pPr eaLnBrk="1" hangingPunct="1"/>
            <a:endParaRPr lang="en-US" altLang="en-US" sz="2800" dirty="0" smtClean="0">
              <a:solidFill>
                <a:srgbClr val="7030A0"/>
              </a:solidFill>
            </a:endParaRPr>
          </a:p>
          <a:p>
            <a:pPr eaLnBrk="1" hangingPunct="1"/>
            <a:r>
              <a:rPr lang="en-US" altLang="en-US" sz="2800" dirty="0" smtClean="0">
                <a:solidFill>
                  <a:srgbClr val="7030A0"/>
                </a:solidFill>
              </a:rPr>
              <a:t>Pros?</a:t>
            </a:r>
          </a:p>
          <a:p>
            <a:pPr eaLnBrk="1" hangingPunct="1"/>
            <a:r>
              <a:rPr lang="en-US" altLang="en-US" sz="2800" dirty="0" smtClean="0">
                <a:solidFill>
                  <a:srgbClr val="7030A0"/>
                </a:solidFill>
              </a:rPr>
              <a:t>Cons?</a:t>
            </a:r>
          </a:p>
          <a:p>
            <a:pPr eaLnBrk="1" hangingPunct="1"/>
            <a:endParaRPr lang="en-US" altLang="ko-KR" sz="2800" dirty="0">
              <a:solidFill>
                <a:schemeClr val="tx2"/>
              </a:solidFill>
              <a:ea typeface="Gulim" pitchFamily="34" charset="-127"/>
            </a:endParaRPr>
          </a:p>
        </p:txBody>
      </p:sp>
      <p:sp>
        <p:nvSpPr>
          <p:cNvPr id="18" name="Bent-Up Arrow 17"/>
          <p:cNvSpPr/>
          <p:nvPr/>
        </p:nvSpPr>
        <p:spPr>
          <a:xfrm flipV="1">
            <a:off x="1642534" y="3395132"/>
            <a:ext cx="1684866" cy="1007534"/>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Bent-Up Arrow 18"/>
          <p:cNvSpPr/>
          <p:nvPr/>
        </p:nvSpPr>
        <p:spPr>
          <a:xfrm flipH="1" flipV="1">
            <a:off x="3598339" y="3403600"/>
            <a:ext cx="1270000" cy="1007534"/>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random/>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WordArt 2"/>
          <p:cNvSpPr>
            <a:spLocks noChangeArrowheads="1" noChangeShapeType="1" noTextEdit="1"/>
          </p:cNvSpPr>
          <p:nvPr/>
        </p:nvSpPr>
        <p:spPr bwMode="auto">
          <a:xfrm rot="-9842666">
            <a:off x="7696200" y="3124200"/>
            <a:ext cx="304800"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folHlink"/>
                </a:solidFill>
                <a:latin typeface="Arial Black"/>
              </a:rPr>
              <a:t>1</a:t>
            </a:r>
          </a:p>
        </p:txBody>
      </p:sp>
      <p:sp>
        <p:nvSpPr>
          <p:cNvPr id="67587" name="WordArt 3"/>
          <p:cNvSpPr>
            <a:spLocks noChangeArrowheads="1" noChangeShapeType="1" noTextEdit="1"/>
          </p:cNvSpPr>
          <p:nvPr/>
        </p:nvSpPr>
        <p:spPr bwMode="auto">
          <a:xfrm rot="10376689">
            <a:off x="2516188" y="836613"/>
            <a:ext cx="304800" cy="6858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accent1"/>
                </a:solidFill>
                <a:latin typeface="Arial Black"/>
              </a:rPr>
              <a:t>2</a:t>
            </a:r>
          </a:p>
        </p:txBody>
      </p:sp>
      <p:sp>
        <p:nvSpPr>
          <p:cNvPr id="67588" name="WordArt 4"/>
          <p:cNvSpPr>
            <a:spLocks noChangeArrowheads="1" noChangeShapeType="1" noTextEdit="1"/>
          </p:cNvSpPr>
          <p:nvPr/>
        </p:nvSpPr>
        <p:spPr bwMode="auto">
          <a:xfrm>
            <a:off x="5334000" y="609600"/>
            <a:ext cx="266700" cy="56515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bg2"/>
                </a:solidFill>
                <a:latin typeface="Arial Black"/>
              </a:rPr>
              <a:t>3</a:t>
            </a:r>
          </a:p>
        </p:txBody>
      </p:sp>
      <p:sp>
        <p:nvSpPr>
          <p:cNvPr id="67589" name="WordArt 5"/>
          <p:cNvSpPr>
            <a:spLocks noChangeArrowheads="1" noChangeShapeType="1" noTextEdit="1"/>
          </p:cNvSpPr>
          <p:nvPr/>
        </p:nvSpPr>
        <p:spPr bwMode="auto">
          <a:xfrm rot="8135934">
            <a:off x="4495800" y="5867400"/>
            <a:ext cx="304800"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accent1"/>
                </a:solidFill>
                <a:latin typeface="Arial Black"/>
              </a:rPr>
              <a:t>4</a:t>
            </a:r>
          </a:p>
        </p:txBody>
      </p:sp>
      <p:sp>
        <p:nvSpPr>
          <p:cNvPr id="67590" name="WordArt 6"/>
          <p:cNvSpPr>
            <a:spLocks noChangeArrowheads="1" noChangeShapeType="1" noTextEdit="1"/>
          </p:cNvSpPr>
          <p:nvPr/>
        </p:nvSpPr>
        <p:spPr bwMode="auto">
          <a:xfrm>
            <a:off x="2133600" y="5791200"/>
            <a:ext cx="304800"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accent1"/>
                </a:solidFill>
                <a:latin typeface="Arial Black"/>
              </a:rPr>
              <a:t>5</a:t>
            </a:r>
          </a:p>
        </p:txBody>
      </p:sp>
      <p:sp>
        <p:nvSpPr>
          <p:cNvPr id="67591" name="WordArt 7"/>
          <p:cNvSpPr>
            <a:spLocks noChangeArrowheads="1" noChangeShapeType="1" noTextEdit="1"/>
          </p:cNvSpPr>
          <p:nvPr/>
        </p:nvSpPr>
        <p:spPr bwMode="auto">
          <a:xfrm>
            <a:off x="1752600" y="1905000"/>
            <a:ext cx="304800"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00"/>
                </a:solidFill>
                <a:latin typeface="Arial Black"/>
              </a:rPr>
              <a:t>7</a:t>
            </a:r>
          </a:p>
        </p:txBody>
      </p:sp>
      <p:sp>
        <p:nvSpPr>
          <p:cNvPr id="67592" name="WordArt 8"/>
          <p:cNvSpPr>
            <a:spLocks noChangeArrowheads="1" noChangeShapeType="1" noTextEdit="1"/>
          </p:cNvSpPr>
          <p:nvPr/>
        </p:nvSpPr>
        <p:spPr bwMode="auto">
          <a:xfrm>
            <a:off x="7620000" y="1371600"/>
            <a:ext cx="304800"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accent1"/>
                </a:solidFill>
                <a:latin typeface="Arial Black"/>
              </a:rPr>
              <a:t>8</a:t>
            </a:r>
          </a:p>
        </p:txBody>
      </p:sp>
      <p:sp>
        <p:nvSpPr>
          <p:cNvPr id="67593" name="WordArt 9"/>
          <p:cNvSpPr>
            <a:spLocks noChangeArrowheads="1" noChangeShapeType="1" noTextEdit="1"/>
          </p:cNvSpPr>
          <p:nvPr/>
        </p:nvSpPr>
        <p:spPr bwMode="auto">
          <a:xfrm rot="-187642">
            <a:off x="3352800" y="1905000"/>
            <a:ext cx="304800"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folHlink"/>
                </a:solidFill>
                <a:latin typeface="Arial Black"/>
              </a:rPr>
              <a:t>9</a:t>
            </a:r>
          </a:p>
        </p:txBody>
      </p:sp>
      <p:sp>
        <p:nvSpPr>
          <p:cNvPr id="67594" name="WordArt 10"/>
          <p:cNvSpPr>
            <a:spLocks noChangeArrowheads="1" noChangeShapeType="1" noTextEdit="1"/>
          </p:cNvSpPr>
          <p:nvPr/>
        </p:nvSpPr>
        <p:spPr bwMode="auto">
          <a:xfrm rot="-8942174">
            <a:off x="3581400" y="4800600"/>
            <a:ext cx="533400"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D60093"/>
                </a:solidFill>
                <a:latin typeface="Arial Black"/>
              </a:rPr>
              <a:t>10</a:t>
            </a:r>
          </a:p>
        </p:txBody>
      </p:sp>
      <p:sp>
        <p:nvSpPr>
          <p:cNvPr id="67595" name="WordArt 11"/>
          <p:cNvSpPr>
            <a:spLocks noChangeArrowheads="1" noChangeShapeType="1" noTextEdit="1"/>
          </p:cNvSpPr>
          <p:nvPr/>
        </p:nvSpPr>
        <p:spPr bwMode="auto">
          <a:xfrm>
            <a:off x="6096000" y="1905000"/>
            <a:ext cx="533400"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0000"/>
                </a:solidFill>
                <a:latin typeface="Arial Black"/>
              </a:rPr>
              <a:t>11</a:t>
            </a:r>
          </a:p>
        </p:txBody>
      </p:sp>
      <p:sp>
        <p:nvSpPr>
          <p:cNvPr id="67596" name="WordArt 13"/>
          <p:cNvSpPr>
            <a:spLocks noChangeArrowheads="1" noChangeShapeType="1" noTextEdit="1"/>
          </p:cNvSpPr>
          <p:nvPr/>
        </p:nvSpPr>
        <p:spPr bwMode="auto">
          <a:xfrm>
            <a:off x="762000" y="2895600"/>
            <a:ext cx="593725" cy="71913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bg2"/>
                </a:solidFill>
                <a:latin typeface="Arial Black"/>
              </a:rPr>
              <a:t>13</a:t>
            </a:r>
          </a:p>
        </p:txBody>
      </p:sp>
      <p:sp>
        <p:nvSpPr>
          <p:cNvPr id="67597" name="WordArt 14"/>
          <p:cNvSpPr>
            <a:spLocks noChangeArrowheads="1" noChangeShapeType="1" noTextEdit="1"/>
          </p:cNvSpPr>
          <p:nvPr/>
        </p:nvSpPr>
        <p:spPr bwMode="auto">
          <a:xfrm rot="3322550">
            <a:off x="2493169" y="3110707"/>
            <a:ext cx="777875" cy="788987"/>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FF00"/>
                </a:solidFill>
                <a:latin typeface="Arial Black"/>
              </a:rPr>
              <a:t>14</a:t>
            </a:r>
          </a:p>
        </p:txBody>
      </p:sp>
      <p:sp>
        <p:nvSpPr>
          <p:cNvPr id="67598" name="WordArt 15"/>
          <p:cNvSpPr>
            <a:spLocks noChangeArrowheads="1" noChangeShapeType="1" noTextEdit="1"/>
          </p:cNvSpPr>
          <p:nvPr/>
        </p:nvSpPr>
        <p:spPr bwMode="auto">
          <a:xfrm rot="-1909647">
            <a:off x="1143000" y="838200"/>
            <a:ext cx="533400"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folHlink"/>
                </a:solidFill>
                <a:latin typeface="Arial Black"/>
              </a:rPr>
              <a:t>15</a:t>
            </a:r>
          </a:p>
        </p:txBody>
      </p:sp>
      <p:sp>
        <p:nvSpPr>
          <p:cNvPr id="67599" name="WordArt 16"/>
          <p:cNvSpPr>
            <a:spLocks noChangeArrowheads="1" noChangeShapeType="1" noTextEdit="1"/>
          </p:cNvSpPr>
          <p:nvPr/>
        </p:nvSpPr>
        <p:spPr bwMode="auto">
          <a:xfrm rot="-5400000">
            <a:off x="4365625" y="2665413"/>
            <a:ext cx="736600" cy="89535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99CC"/>
                </a:solidFill>
                <a:latin typeface="Arial Black"/>
              </a:rPr>
              <a:t>16</a:t>
            </a:r>
          </a:p>
        </p:txBody>
      </p:sp>
      <p:sp>
        <p:nvSpPr>
          <p:cNvPr id="67600" name="WordArt 17"/>
          <p:cNvSpPr>
            <a:spLocks noChangeArrowheads="1" noChangeShapeType="1" noTextEdit="1"/>
          </p:cNvSpPr>
          <p:nvPr/>
        </p:nvSpPr>
        <p:spPr bwMode="auto">
          <a:xfrm>
            <a:off x="7924800" y="4572000"/>
            <a:ext cx="533400"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D60093"/>
                </a:solidFill>
                <a:latin typeface="Arial Black"/>
              </a:rPr>
              <a:t>17</a:t>
            </a:r>
          </a:p>
        </p:txBody>
      </p:sp>
      <p:sp>
        <p:nvSpPr>
          <p:cNvPr id="67601" name="WordArt 18"/>
          <p:cNvSpPr>
            <a:spLocks noChangeArrowheads="1" noChangeShapeType="1" noTextEdit="1"/>
          </p:cNvSpPr>
          <p:nvPr/>
        </p:nvSpPr>
        <p:spPr bwMode="auto">
          <a:xfrm>
            <a:off x="6400800" y="2971800"/>
            <a:ext cx="533400"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accent1"/>
                </a:solidFill>
                <a:latin typeface="Arial Black"/>
              </a:rPr>
              <a:t>18</a:t>
            </a:r>
          </a:p>
        </p:txBody>
      </p:sp>
      <p:sp>
        <p:nvSpPr>
          <p:cNvPr id="67602" name="WordArt 19"/>
          <p:cNvSpPr>
            <a:spLocks noChangeArrowheads="1" noChangeShapeType="1" noTextEdit="1"/>
          </p:cNvSpPr>
          <p:nvPr/>
        </p:nvSpPr>
        <p:spPr bwMode="auto">
          <a:xfrm rot="4496516">
            <a:off x="1554163" y="4019550"/>
            <a:ext cx="330200" cy="40005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bg2"/>
                </a:solidFill>
                <a:latin typeface="Arial Black"/>
              </a:rPr>
              <a:t>19</a:t>
            </a:r>
          </a:p>
        </p:txBody>
      </p:sp>
      <p:sp>
        <p:nvSpPr>
          <p:cNvPr id="67603" name="WordArt 20"/>
          <p:cNvSpPr>
            <a:spLocks noChangeArrowheads="1" noChangeShapeType="1" noTextEdit="1"/>
          </p:cNvSpPr>
          <p:nvPr/>
        </p:nvSpPr>
        <p:spPr bwMode="auto">
          <a:xfrm rot="5586100">
            <a:off x="4781550" y="1847850"/>
            <a:ext cx="533400"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accent1"/>
                </a:solidFill>
                <a:latin typeface="Arial Black"/>
              </a:rPr>
              <a:t>20</a:t>
            </a:r>
          </a:p>
        </p:txBody>
      </p:sp>
      <p:sp>
        <p:nvSpPr>
          <p:cNvPr id="67604" name="WordArt 21"/>
          <p:cNvSpPr>
            <a:spLocks noChangeArrowheads="1" noChangeShapeType="1" noTextEdit="1"/>
          </p:cNvSpPr>
          <p:nvPr/>
        </p:nvSpPr>
        <p:spPr bwMode="auto">
          <a:xfrm rot="3130460">
            <a:off x="3124200" y="152400"/>
            <a:ext cx="533400"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D60093"/>
                </a:solidFill>
                <a:latin typeface="Arial Black"/>
              </a:rPr>
              <a:t>22</a:t>
            </a:r>
          </a:p>
        </p:txBody>
      </p:sp>
      <p:sp>
        <p:nvSpPr>
          <p:cNvPr id="67605" name="WordArt 22"/>
          <p:cNvSpPr>
            <a:spLocks noChangeArrowheads="1" noChangeShapeType="1" noTextEdit="1"/>
          </p:cNvSpPr>
          <p:nvPr/>
        </p:nvSpPr>
        <p:spPr bwMode="auto">
          <a:xfrm>
            <a:off x="4953000" y="4038600"/>
            <a:ext cx="533400"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0000"/>
                </a:solidFill>
                <a:latin typeface="Arial Black"/>
              </a:rPr>
              <a:t>23</a:t>
            </a:r>
          </a:p>
        </p:txBody>
      </p:sp>
      <p:sp>
        <p:nvSpPr>
          <p:cNvPr id="67606" name="WordArt 23"/>
          <p:cNvSpPr>
            <a:spLocks noChangeArrowheads="1" noChangeShapeType="1" noTextEdit="1"/>
          </p:cNvSpPr>
          <p:nvPr/>
        </p:nvSpPr>
        <p:spPr bwMode="auto">
          <a:xfrm rot="-10443890">
            <a:off x="5927725" y="3971925"/>
            <a:ext cx="752475" cy="9144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hlink"/>
                </a:solidFill>
                <a:latin typeface="Arial Black"/>
              </a:rPr>
              <a:t>24</a:t>
            </a:r>
          </a:p>
        </p:txBody>
      </p:sp>
      <p:sp>
        <p:nvSpPr>
          <p:cNvPr id="67607" name="WordArt 24"/>
          <p:cNvSpPr>
            <a:spLocks noChangeArrowheads="1" noChangeShapeType="1" noTextEdit="1"/>
          </p:cNvSpPr>
          <p:nvPr/>
        </p:nvSpPr>
        <p:spPr bwMode="auto">
          <a:xfrm rot="-3588239">
            <a:off x="1524000" y="4953000"/>
            <a:ext cx="533400"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0000"/>
                </a:solidFill>
                <a:latin typeface="Arial Black"/>
              </a:rPr>
              <a:t>25</a:t>
            </a:r>
          </a:p>
        </p:txBody>
      </p:sp>
      <p:sp>
        <p:nvSpPr>
          <p:cNvPr id="67608" name="WordArt 25"/>
          <p:cNvSpPr>
            <a:spLocks noChangeArrowheads="1" noChangeShapeType="1" noTextEdit="1"/>
          </p:cNvSpPr>
          <p:nvPr/>
        </p:nvSpPr>
        <p:spPr bwMode="auto">
          <a:xfrm rot="-9822357">
            <a:off x="357188" y="4121150"/>
            <a:ext cx="838200" cy="9144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accent1"/>
                </a:solidFill>
                <a:latin typeface="Arial Black"/>
              </a:rPr>
              <a:t>26</a:t>
            </a:r>
          </a:p>
        </p:txBody>
      </p:sp>
      <p:sp>
        <p:nvSpPr>
          <p:cNvPr id="67609" name="WordArt 26"/>
          <p:cNvSpPr>
            <a:spLocks noChangeArrowheads="1" noChangeShapeType="1" noTextEdit="1"/>
          </p:cNvSpPr>
          <p:nvPr/>
        </p:nvSpPr>
        <p:spPr bwMode="auto">
          <a:xfrm rot="-1699184">
            <a:off x="4114800" y="838200"/>
            <a:ext cx="533400"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accent1"/>
                </a:solidFill>
                <a:latin typeface="Arial Black"/>
              </a:rPr>
              <a:t>27</a:t>
            </a:r>
          </a:p>
        </p:txBody>
      </p:sp>
      <p:sp>
        <p:nvSpPr>
          <p:cNvPr id="67610" name="WordArt 27"/>
          <p:cNvSpPr>
            <a:spLocks noChangeArrowheads="1" noChangeShapeType="1" noTextEdit="1"/>
          </p:cNvSpPr>
          <p:nvPr/>
        </p:nvSpPr>
        <p:spPr bwMode="auto">
          <a:xfrm rot="-921618">
            <a:off x="6705600" y="533400"/>
            <a:ext cx="838200" cy="7620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hlink"/>
                </a:solidFill>
                <a:latin typeface="Arial Black"/>
              </a:rPr>
              <a:t>28</a:t>
            </a:r>
          </a:p>
        </p:txBody>
      </p:sp>
      <p:sp>
        <p:nvSpPr>
          <p:cNvPr id="67611" name="WordArt 28"/>
          <p:cNvSpPr>
            <a:spLocks noChangeArrowheads="1" noChangeShapeType="1" noTextEdit="1"/>
          </p:cNvSpPr>
          <p:nvPr/>
        </p:nvSpPr>
        <p:spPr bwMode="auto">
          <a:xfrm rot="-4091916">
            <a:off x="6629400" y="4953000"/>
            <a:ext cx="533400"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accent1"/>
                </a:solidFill>
                <a:latin typeface="Arial Black"/>
              </a:rPr>
              <a:t>29</a:t>
            </a:r>
          </a:p>
        </p:txBody>
      </p:sp>
      <p:sp>
        <p:nvSpPr>
          <p:cNvPr id="67612" name="WordArt 29"/>
          <p:cNvSpPr>
            <a:spLocks noChangeArrowheads="1" noChangeShapeType="1" noTextEdit="1"/>
          </p:cNvSpPr>
          <p:nvPr/>
        </p:nvSpPr>
        <p:spPr bwMode="auto">
          <a:xfrm rot="3941727">
            <a:off x="8118475" y="2168525"/>
            <a:ext cx="379413" cy="461963"/>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bg2"/>
                </a:solidFill>
                <a:latin typeface="Arial Black"/>
              </a:rPr>
              <a:t>31</a:t>
            </a:r>
          </a:p>
        </p:txBody>
      </p:sp>
      <p:sp>
        <p:nvSpPr>
          <p:cNvPr id="67613" name="WordArt 30"/>
          <p:cNvSpPr>
            <a:spLocks noChangeArrowheads="1" noChangeShapeType="1" noTextEdit="1"/>
          </p:cNvSpPr>
          <p:nvPr/>
        </p:nvSpPr>
        <p:spPr bwMode="auto">
          <a:xfrm rot="-1909647">
            <a:off x="3276600" y="5867400"/>
            <a:ext cx="533400"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folHlink"/>
                </a:solidFill>
                <a:latin typeface="Arial Black"/>
              </a:rPr>
              <a:t>33</a:t>
            </a:r>
          </a:p>
        </p:txBody>
      </p:sp>
      <p:sp>
        <p:nvSpPr>
          <p:cNvPr id="67614" name="WordArt 33"/>
          <p:cNvSpPr>
            <a:spLocks noChangeArrowheads="1" noChangeShapeType="1" noTextEdit="1"/>
          </p:cNvSpPr>
          <p:nvPr/>
        </p:nvSpPr>
        <p:spPr bwMode="auto">
          <a:xfrm>
            <a:off x="7637463" y="5622925"/>
            <a:ext cx="515937" cy="549275"/>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FF00"/>
                </a:solidFill>
                <a:latin typeface="Arial Black"/>
              </a:rPr>
              <a:t>30</a:t>
            </a:r>
          </a:p>
        </p:txBody>
      </p:sp>
      <p:sp>
        <p:nvSpPr>
          <p:cNvPr id="67615" name="WordArt 34"/>
          <p:cNvSpPr>
            <a:spLocks noChangeArrowheads="1" noChangeShapeType="1" noTextEdit="1"/>
          </p:cNvSpPr>
          <p:nvPr/>
        </p:nvSpPr>
        <p:spPr bwMode="auto">
          <a:xfrm rot="2759471">
            <a:off x="2401094" y="1942306"/>
            <a:ext cx="363538" cy="441325"/>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accent1"/>
                </a:solidFill>
                <a:latin typeface="Arial Black"/>
              </a:rPr>
              <a:t>32</a:t>
            </a:r>
          </a:p>
        </p:txBody>
      </p:sp>
      <p:sp>
        <p:nvSpPr>
          <p:cNvPr id="67616" name="WordArt 35"/>
          <p:cNvSpPr>
            <a:spLocks noChangeArrowheads="1" noChangeShapeType="1" noTextEdit="1"/>
          </p:cNvSpPr>
          <p:nvPr/>
        </p:nvSpPr>
        <p:spPr bwMode="auto">
          <a:xfrm>
            <a:off x="3276600" y="4038600"/>
            <a:ext cx="361950" cy="43973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accent1"/>
                </a:solidFill>
                <a:latin typeface="Arial Black"/>
              </a:rPr>
              <a:t>34</a:t>
            </a:r>
          </a:p>
        </p:txBody>
      </p:sp>
      <p:sp>
        <p:nvSpPr>
          <p:cNvPr id="67617" name="WordArt 36"/>
          <p:cNvSpPr>
            <a:spLocks noChangeArrowheads="1" noChangeShapeType="1" noTextEdit="1"/>
          </p:cNvSpPr>
          <p:nvPr/>
        </p:nvSpPr>
        <p:spPr bwMode="auto">
          <a:xfrm rot="3768321">
            <a:off x="5543550" y="5734050"/>
            <a:ext cx="533400"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00"/>
                </a:solidFill>
                <a:latin typeface="Arial Black"/>
              </a:rPr>
              <a:t>35</a:t>
            </a:r>
          </a:p>
        </p:txBody>
      </p:sp>
      <p:sp>
        <p:nvSpPr>
          <p:cNvPr id="67618" name="WordArt 37"/>
          <p:cNvSpPr>
            <a:spLocks noChangeArrowheads="1" noChangeShapeType="1" noTextEdit="1"/>
          </p:cNvSpPr>
          <p:nvPr/>
        </p:nvSpPr>
        <p:spPr bwMode="auto">
          <a:xfrm>
            <a:off x="609600" y="1752600"/>
            <a:ext cx="376238" cy="4572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99CC"/>
                </a:solidFill>
                <a:latin typeface="Arial Black"/>
              </a:rPr>
              <a:t>36</a:t>
            </a:r>
          </a:p>
        </p:txBody>
      </p:sp>
      <p:sp>
        <p:nvSpPr>
          <p:cNvPr id="67619" name="WordArt 9"/>
          <p:cNvSpPr>
            <a:spLocks noChangeArrowheads="1" noChangeShapeType="1" noTextEdit="1"/>
          </p:cNvSpPr>
          <p:nvPr/>
        </p:nvSpPr>
        <p:spPr bwMode="auto">
          <a:xfrm rot="-187642">
            <a:off x="703263" y="5722938"/>
            <a:ext cx="304800"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folHlink"/>
                </a:solidFill>
                <a:latin typeface="Arial Black"/>
              </a:rPr>
              <a:t>6</a:t>
            </a:r>
          </a:p>
        </p:txBody>
      </p:sp>
      <p:sp>
        <p:nvSpPr>
          <p:cNvPr id="67620" name="WordArt 11"/>
          <p:cNvSpPr>
            <a:spLocks noChangeArrowheads="1" noChangeShapeType="1" noTextEdit="1"/>
          </p:cNvSpPr>
          <p:nvPr/>
        </p:nvSpPr>
        <p:spPr bwMode="auto">
          <a:xfrm rot="3453318">
            <a:off x="7086600" y="4038600"/>
            <a:ext cx="533400" cy="5334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0000"/>
                </a:solidFill>
                <a:latin typeface="Arial Black"/>
              </a:rPr>
              <a:t>12</a:t>
            </a:r>
          </a:p>
        </p:txBody>
      </p:sp>
      <p:sp>
        <p:nvSpPr>
          <p:cNvPr id="67621" name="WordArt 27"/>
          <p:cNvSpPr>
            <a:spLocks noChangeArrowheads="1" noChangeShapeType="1" noTextEdit="1"/>
          </p:cNvSpPr>
          <p:nvPr/>
        </p:nvSpPr>
        <p:spPr bwMode="auto">
          <a:xfrm rot="1224642">
            <a:off x="352425" y="381000"/>
            <a:ext cx="639763" cy="500063"/>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hlink"/>
                </a:solidFill>
                <a:latin typeface="Arial Black"/>
              </a:rPr>
              <a:t>21</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many did you get?</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a:xfrm>
            <a:off x="-162477" y="6490114"/>
            <a:ext cx="588963" cy="228600"/>
          </a:xfrm>
        </p:spPr>
        <p:txBody>
          <a:bodyPr/>
          <a:lstStyle/>
          <a:p>
            <a:fld id="{4DEBEFA7-D9EC-4367-A847-9FAEB94F6356}" type="slidenum">
              <a:rPr lang="en-US" altLang="en-US" smtClean="0">
                <a:solidFill>
                  <a:schemeClr val="tx1"/>
                </a:solidFill>
              </a:rPr>
              <a:pPr/>
              <a:t>71</a:t>
            </a:fld>
            <a:endParaRPr lang="en-US" altLang="en-US">
              <a:solidFill>
                <a:schemeClr val="tx1"/>
              </a:solidFill>
            </a:endParaRPr>
          </a:p>
        </p:txBody>
      </p:sp>
    </p:spTree>
    <p:extLst>
      <p:ext uri="{BB962C8B-B14F-4D97-AF65-F5344CB8AC3E}">
        <p14:creationId xmlns:p14="http://schemas.microsoft.com/office/powerpoint/2010/main" xmlns="" val="132120662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Freeform 8"/>
          <p:cNvSpPr>
            <a:spLocks/>
          </p:cNvSpPr>
          <p:nvPr/>
        </p:nvSpPr>
        <p:spPr bwMode="auto">
          <a:xfrm>
            <a:off x="7391400" y="3276600"/>
            <a:ext cx="1487488" cy="1138238"/>
          </a:xfrm>
          <a:custGeom>
            <a:avLst/>
            <a:gdLst>
              <a:gd name="T0" fmla="*/ 0 w 669"/>
              <a:gd name="T1" fmla="*/ 2147483647 h 512"/>
              <a:gd name="T2" fmla="*/ 2147483647 w 669"/>
              <a:gd name="T3" fmla="*/ 2147483647 h 512"/>
              <a:gd name="T4" fmla="*/ 2147483647 w 669"/>
              <a:gd name="T5" fmla="*/ 2147483647 h 512"/>
              <a:gd name="T6" fmla="*/ 2147483647 w 669"/>
              <a:gd name="T7" fmla="*/ 2147483647 h 512"/>
              <a:gd name="T8" fmla="*/ 2147483647 w 669"/>
              <a:gd name="T9" fmla="*/ 2147483647 h 512"/>
              <a:gd name="T10" fmla="*/ 2147483647 w 669"/>
              <a:gd name="T11" fmla="*/ 2147483647 h 512"/>
              <a:gd name="T12" fmla="*/ 2147483647 w 669"/>
              <a:gd name="T13" fmla="*/ 2147483647 h 512"/>
              <a:gd name="T14" fmla="*/ 2147483647 w 669"/>
              <a:gd name="T15" fmla="*/ 2147483647 h 512"/>
              <a:gd name="T16" fmla="*/ 2147483647 w 669"/>
              <a:gd name="T17" fmla="*/ 2147483647 h 512"/>
              <a:gd name="T18" fmla="*/ 2147483647 w 669"/>
              <a:gd name="T19" fmla="*/ 2147483647 h 512"/>
              <a:gd name="T20" fmla="*/ 2147483647 w 669"/>
              <a:gd name="T21" fmla="*/ 2147483647 h 512"/>
              <a:gd name="T22" fmla="*/ 2147483647 w 669"/>
              <a:gd name="T23" fmla="*/ 2147483647 h 512"/>
              <a:gd name="T24" fmla="*/ 2147483647 w 669"/>
              <a:gd name="T25" fmla="*/ 2147483647 h 512"/>
              <a:gd name="T26" fmla="*/ 2147483647 w 669"/>
              <a:gd name="T27" fmla="*/ 2147483647 h 512"/>
              <a:gd name="T28" fmla="*/ 2147483647 w 669"/>
              <a:gd name="T29" fmla="*/ 2147483647 h 512"/>
              <a:gd name="T30" fmla="*/ 2147483647 w 669"/>
              <a:gd name="T31" fmla="*/ 2147483647 h 512"/>
              <a:gd name="T32" fmla="*/ 2147483647 w 669"/>
              <a:gd name="T33" fmla="*/ 2147483647 h 512"/>
              <a:gd name="T34" fmla="*/ 2147483647 w 669"/>
              <a:gd name="T35" fmla="*/ 2147483647 h 512"/>
              <a:gd name="T36" fmla="*/ 2147483647 w 669"/>
              <a:gd name="T37" fmla="*/ 2147483647 h 512"/>
              <a:gd name="T38" fmla="*/ 2147483647 w 669"/>
              <a:gd name="T39" fmla="*/ 2147483647 h 512"/>
              <a:gd name="T40" fmla="*/ 2147483647 w 669"/>
              <a:gd name="T41" fmla="*/ 2147483647 h 512"/>
              <a:gd name="T42" fmla="*/ 2147483647 w 669"/>
              <a:gd name="T43" fmla="*/ 2147483647 h 512"/>
              <a:gd name="T44" fmla="*/ 2147483647 w 669"/>
              <a:gd name="T45" fmla="*/ 2147483647 h 512"/>
              <a:gd name="T46" fmla="*/ 2147483647 w 669"/>
              <a:gd name="T47" fmla="*/ 2147483647 h 512"/>
              <a:gd name="T48" fmla="*/ 2147483647 w 669"/>
              <a:gd name="T49" fmla="*/ 2147483647 h 512"/>
              <a:gd name="T50" fmla="*/ 2147483647 w 669"/>
              <a:gd name="T51" fmla="*/ 2147483647 h 512"/>
              <a:gd name="T52" fmla="*/ 2147483647 w 669"/>
              <a:gd name="T53" fmla="*/ 2147483647 h 512"/>
              <a:gd name="T54" fmla="*/ 2147483647 w 669"/>
              <a:gd name="T55" fmla="*/ 2147483647 h 512"/>
              <a:gd name="T56" fmla="*/ 2147483647 w 669"/>
              <a:gd name="T57" fmla="*/ 2147483647 h 512"/>
              <a:gd name="T58" fmla="*/ 2147483647 w 669"/>
              <a:gd name="T59" fmla="*/ 2147483647 h 512"/>
              <a:gd name="T60" fmla="*/ 2147483647 w 669"/>
              <a:gd name="T61" fmla="*/ 2147483647 h 512"/>
              <a:gd name="T62" fmla="*/ 2147483647 w 669"/>
              <a:gd name="T63" fmla="*/ 2147483647 h 512"/>
              <a:gd name="T64" fmla="*/ 2147483647 w 669"/>
              <a:gd name="T65" fmla="*/ 2147483647 h 512"/>
              <a:gd name="T66" fmla="*/ 2147483647 w 669"/>
              <a:gd name="T67" fmla="*/ 2147483647 h 512"/>
              <a:gd name="T68" fmla="*/ 2147483647 w 669"/>
              <a:gd name="T69" fmla="*/ 2147483647 h 512"/>
              <a:gd name="T70" fmla="*/ 2147483647 w 669"/>
              <a:gd name="T71" fmla="*/ 2147483647 h 512"/>
              <a:gd name="T72" fmla="*/ 2147483647 w 669"/>
              <a:gd name="T73" fmla="*/ 2147483647 h 512"/>
              <a:gd name="T74" fmla="*/ 2147483647 w 669"/>
              <a:gd name="T75" fmla="*/ 2147483647 h 512"/>
              <a:gd name="T76" fmla="*/ 2147483647 w 669"/>
              <a:gd name="T77" fmla="*/ 2147483647 h 512"/>
              <a:gd name="T78" fmla="*/ 2147483647 w 669"/>
              <a:gd name="T79" fmla="*/ 2147483647 h 512"/>
              <a:gd name="T80" fmla="*/ 2147483647 w 669"/>
              <a:gd name="T81" fmla="*/ 2147483647 h 512"/>
              <a:gd name="T82" fmla="*/ 2147483647 w 669"/>
              <a:gd name="T83" fmla="*/ 2147483647 h 512"/>
              <a:gd name="T84" fmla="*/ 2147483647 w 669"/>
              <a:gd name="T85" fmla="*/ 2147483647 h 512"/>
              <a:gd name="T86" fmla="*/ 2147483647 w 669"/>
              <a:gd name="T87" fmla="*/ 2147483647 h 512"/>
              <a:gd name="T88" fmla="*/ 2147483647 w 669"/>
              <a:gd name="T89" fmla="*/ 2147483647 h 512"/>
              <a:gd name="T90" fmla="*/ 2147483647 w 669"/>
              <a:gd name="T91" fmla="*/ 2147483647 h 512"/>
              <a:gd name="T92" fmla="*/ 2147483647 w 669"/>
              <a:gd name="T93" fmla="*/ 2147483647 h 512"/>
              <a:gd name="T94" fmla="*/ 2147483647 w 669"/>
              <a:gd name="T95" fmla="*/ 2147483647 h 512"/>
              <a:gd name="T96" fmla="*/ 2147483647 w 669"/>
              <a:gd name="T97" fmla="*/ 2147483647 h 512"/>
              <a:gd name="T98" fmla="*/ 2147483647 w 669"/>
              <a:gd name="T99" fmla="*/ 2147483647 h 512"/>
              <a:gd name="T100" fmla="*/ 2147483647 w 669"/>
              <a:gd name="T101" fmla="*/ 2147483647 h 512"/>
              <a:gd name="T102" fmla="*/ 2147483647 w 669"/>
              <a:gd name="T103" fmla="*/ 2147483647 h 512"/>
              <a:gd name="T104" fmla="*/ 2147483647 w 669"/>
              <a:gd name="T105" fmla="*/ 2147483647 h 512"/>
              <a:gd name="T106" fmla="*/ 2147483647 w 669"/>
              <a:gd name="T107" fmla="*/ 2147483647 h 512"/>
              <a:gd name="T108" fmla="*/ 2147483647 w 669"/>
              <a:gd name="T109" fmla="*/ 2147483647 h 51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69"/>
              <a:gd name="T166" fmla="*/ 0 h 512"/>
              <a:gd name="T167" fmla="*/ 669 w 669"/>
              <a:gd name="T168" fmla="*/ 512 h 51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69" h="512">
                <a:moveTo>
                  <a:pt x="25" y="270"/>
                </a:moveTo>
                <a:lnTo>
                  <a:pt x="0" y="364"/>
                </a:lnTo>
                <a:lnTo>
                  <a:pt x="549" y="511"/>
                </a:lnTo>
                <a:lnTo>
                  <a:pt x="668" y="64"/>
                </a:lnTo>
                <a:lnTo>
                  <a:pt x="620" y="51"/>
                </a:lnTo>
                <a:lnTo>
                  <a:pt x="615" y="59"/>
                </a:lnTo>
                <a:lnTo>
                  <a:pt x="613" y="66"/>
                </a:lnTo>
                <a:lnTo>
                  <a:pt x="612" y="75"/>
                </a:lnTo>
                <a:lnTo>
                  <a:pt x="613" y="84"/>
                </a:lnTo>
                <a:lnTo>
                  <a:pt x="613" y="96"/>
                </a:lnTo>
                <a:lnTo>
                  <a:pt x="612" y="105"/>
                </a:lnTo>
                <a:lnTo>
                  <a:pt x="610" y="112"/>
                </a:lnTo>
                <a:lnTo>
                  <a:pt x="607" y="121"/>
                </a:lnTo>
                <a:lnTo>
                  <a:pt x="602" y="128"/>
                </a:lnTo>
                <a:lnTo>
                  <a:pt x="595" y="134"/>
                </a:lnTo>
                <a:lnTo>
                  <a:pt x="587" y="139"/>
                </a:lnTo>
                <a:lnTo>
                  <a:pt x="579" y="144"/>
                </a:lnTo>
                <a:lnTo>
                  <a:pt x="570" y="146"/>
                </a:lnTo>
                <a:lnTo>
                  <a:pt x="560" y="147"/>
                </a:lnTo>
                <a:lnTo>
                  <a:pt x="551" y="147"/>
                </a:lnTo>
                <a:lnTo>
                  <a:pt x="540" y="144"/>
                </a:lnTo>
                <a:lnTo>
                  <a:pt x="527" y="140"/>
                </a:lnTo>
                <a:lnTo>
                  <a:pt x="519" y="136"/>
                </a:lnTo>
                <a:lnTo>
                  <a:pt x="512" y="132"/>
                </a:lnTo>
                <a:lnTo>
                  <a:pt x="506" y="126"/>
                </a:lnTo>
                <a:lnTo>
                  <a:pt x="498" y="116"/>
                </a:lnTo>
                <a:lnTo>
                  <a:pt x="495" y="108"/>
                </a:lnTo>
                <a:lnTo>
                  <a:pt x="491" y="100"/>
                </a:lnTo>
                <a:lnTo>
                  <a:pt x="490" y="91"/>
                </a:lnTo>
                <a:lnTo>
                  <a:pt x="490" y="84"/>
                </a:lnTo>
                <a:lnTo>
                  <a:pt x="493" y="76"/>
                </a:lnTo>
                <a:lnTo>
                  <a:pt x="496" y="68"/>
                </a:lnTo>
                <a:lnTo>
                  <a:pt x="500" y="61"/>
                </a:lnTo>
                <a:lnTo>
                  <a:pt x="504" y="54"/>
                </a:lnTo>
                <a:lnTo>
                  <a:pt x="508" y="47"/>
                </a:lnTo>
                <a:lnTo>
                  <a:pt x="511" y="40"/>
                </a:lnTo>
                <a:lnTo>
                  <a:pt x="513" y="33"/>
                </a:lnTo>
                <a:lnTo>
                  <a:pt x="513" y="25"/>
                </a:lnTo>
                <a:lnTo>
                  <a:pt x="421" y="0"/>
                </a:lnTo>
                <a:lnTo>
                  <a:pt x="418" y="17"/>
                </a:lnTo>
                <a:lnTo>
                  <a:pt x="414" y="27"/>
                </a:lnTo>
                <a:lnTo>
                  <a:pt x="411" y="36"/>
                </a:lnTo>
                <a:lnTo>
                  <a:pt x="409" y="44"/>
                </a:lnTo>
                <a:lnTo>
                  <a:pt x="406" y="53"/>
                </a:lnTo>
                <a:lnTo>
                  <a:pt x="402" y="60"/>
                </a:lnTo>
                <a:lnTo>
                  <a:pt x="398" y="65"/>
                </a:lnTo>
                <a:lnTo>
                  <a:pt x="393" y="70"/>
                </a:lnTo>
                <a:lnTo>
                  <a:pt x="387" y="73"/>
                </a:lnTo>
                <a:lnTo>
                  <a:pt x="381" y="75"/>
                </a:lnTo>
                <a:lnTo>
                  <a:pt x="374" y="75"/>
                </a:lnTo>
                <a:lnTo>
                  <a:pt x="367" y="74"/>
                </a:lnTo>
                <a:lnTo>
                  <a:pt x="361" y="73"/>
                </a:lnTo>
                <a:lnTo>
                  <a:pt x="353" y="70"/>
                </a:lnTo>
                <a:lnTo>
                  <a:pt x="346" y="68"/>
                </a:lnTo>
                <a:lnTo>
                  <a:pt x="340" y="65"/>
                </a:lnTo>
                <a:lnTo>
                  <a:pt x="332" y="63"/>
                </a:lnTo>
                <a:lnTo>
                  <a:pt x="323" y="60"/>
                </a:lnTo>
                <a:lnTo>
                  <a:pt x="314" y="57"/>
                </a:lnTo>
                <a:lnTo>
                  <a:pt x="306" y="56"/>
                </a:lnTo>
                <a:lnTo>
                  <a:pt x="297" y="55"/>
                </a:lnTo>
                <a:lnTo>
                  <a:pt x="288" y="55"/>
                </a:lnTo>
                <a:lnTo>
                  <a:pt x="281" y="56"/>
                </a:lnTo>
                <a:lnTo>
                  <a:pt x="273" y="59"/>
                </a:lnTo>
                <a:lnTo>
                  <a:pt x="267" y="64"/>
                </a:lnTo>
                <a:lnTo>
                  <a:pt x="261" y="69"/>
                </a:lnTo>
                <a:lnTo>
                  <a:pt x="258" y="74"/>
                </a:lnTo>
                <a:lnTo>
                  <a:pt x="255" y="81"/>
                </a:lnTo>
                <a:lnTo>
                  <a:pt x="254" y="88"/>
                </a:lnTo>
                <a:lnTo>
                  <a:pt x="252" y="96"/>
                </a:lnTo>
                <a:lnTo>
                  <a:pt x="250" y="104"/>
                </a:lnTo>
                <a:lnTo>
                  <a:pt x="247" y="110"/>
                </a:lnTo>
                <a:lnTo>
                  <a:pt x="243" y="116"/>
                </a:lnTo>
                <a:lnTo>
                  <a:pt x="239" y="122"/>
                </a:lnTo>
                <a:lnTo>
                  <a:pt x="234" y="125"/>
                </a:lnTo>
                <a:lnTo>
                  <a:pt x="226" y="127"/>
                </a:lnTo>
                <a:lnTo>
                  <a:pt x="218" y="128"/>
                </a:lnTo>
                <a:lnTo>
                  <a:pt x="210" y="128"/>
                </a:lnTo>
                <a:lnTo>
                  <a:pt x="202" y="128"/>
                </a:lnTo>
                <a:lnTo>
                  <a:pt x="194" y="128"/>
                </a:lnTo>
                <a:lnTo>
                  <a:pt x="183" y="128"/>
                </a:lnTo>
                <a:lnTo>
                  <a:pt x="176" y="127"/>
                </a:lnTo>
                <a:lnTo>
                  <a:pt x="167" y="127"/>
                </a:lnTo>
                <a:lnTo>
                  <a:pt x="160" y="128"/>
                </a:lnTo>
                <a:lnTo>
                  <a:pt x="152" y="129"/>
                </a:lnTo>
                <a:lnTo>
                  <a:pt x="146" y="131"/>
                </a:lnTo>
                <a:lnTo>
                  <a:pt x="140" y="134"/>
                </a:lnTo>
                <a:lnTo>
                  <a:pt x="133" y="139"/>
                </a:lnTo>
                <a:lnTo>
                  <a:pt x="128" y="143"/>
                </a:lnTo>
                <a:lnTo>
                  <a:pt x="124" y="149"/>
                </a:lnTo>
                <a:lnTo>
                  <a:pt x="120" y="157"/>
                </a:lnTo>
                <a:lnTo>
                  <a:pt x="119" y="165"/>
                </a:lnTo>
                <a:lnTo>
                  <a:pt x="118" y="173"/>
                </a:lnTo>
                <a:lnTo>
                  <a:pt x="118" y="183"/>
                </a:lnTo>
                <a:lnTo>
                  <a:pt x="118" y="193"/>
                </a:lnTo>
                <a:lnTo>
                  <a:pt x="117" y="203"/>
                </a:lnTo>
                <a:lnTo>
                  <a:pt x="116" y="210"/>
                </a:lnTo>
                <a:lnTo>
                  <a:pt x="115" y="216"/>
                </a:lnTo>
                <a:lnTo>
                  <a:pt x="111" y="225"/>
                </a:lnTo>
                <a:lnTo>
                  <a:pt x="107" y="232"/>
                </a:lnTo>
                <a:lnTo>
                  <a:pt x="103" y="239"/>
                </a:lnTo>
                <a:lnTo>
                  <a:pt x="99" y="244"/>
                </a:lnTo>
                <a:lnTo>
                  <a:pt x="92" y="251"/>
                </a:lnTo>
                <a:lnTo>
                  <a:pt x="85" y="258"/>
                </a:lnTo>
                <a:lnTo>
                  <a:pt x="78" y="263"/>
                </a:lnTo>
                <a:lnTo>
                  <a:pt x="70" y="267"/>
                </a:lnTo>
                <a:lnTo>
                  <a:pt x="64" y="271"/>
                </a:lnTo>
                <a:lnTo>
                  <a:pt x="57" y="273"/>
                </a:lnTo>
                <a:lnTo>
                  <a:pt x="51" y="274"/>
                </a:lnTo>
                <a:lnTo>
                  <a:pt x="42" y="274"/>
                </a:lnTo>
                <a:lnTo>
                  <a:pt x="33" y="273"/>
                </a:lnTo>
                <a:lnTo>
                  <a:pt x="25" y="270"/>
                </a:lnTo>
              </a:path>
            </a:pathLst>
          </a:custGeom>
          <a:solidFill>
            <a:srgbClr val="00CC00"/>
          </a:solidFill>
          <a:ln w="12700" cap="rnd" cmpd="sng">
            <a:solidFill>
              <a:srgbClr val="000000"/>
            </a:solidFill>
            <a:prstDash val="solid"/>
            <a:round/>
            <a:headEnd type="none" w="sm" len="sm"/>
            <a:tailEnd type="none" w="sm" len="sm"/>
          </a:ln>
        </p:spPr>
        <p:txBody>
          <a:bodyPr/>
          <a:lstStyle/>
          <a:p>
            <a:endParaRPr lang="en-US"/>
          </a:p>
        </p:txBody>
      </p:sp>
      <p:sp>
        <p:nvSpPr>
          <p:cNvPr id="82947" name="Freeform 9"/>
          <p:cNvSpPr>
            <a:spLocks/>
          </p:cNvSpPr>
          <p:nvPr/>
        </p:nvSpPr>
        <p:spPr bwMode="auto">
          <a:xfrm>
            <a:off x="152400" y="1657350"/>
            <a:ext cx="1281113" cy="1474788"/>
          </a:xfrm>
          <a:custGeom>
            <a:avLst/>
            <a:gdLst>
              <a:gd name="T0" fmla="*/ 2147483647 w 569"/>
              <a:gd name="T1" fmla="*/ 0 h 655"/>
              <a:gd name="T2" fmla="*/ 2147483647 w 569"/>
              <a:gd name="T3" fmla="*/ 2147483647 h 655"/>
              <a:gd name="T4" fmla="*/ 2147483647 w 569"/>
              <a:gd name="T5" fmla="*/ 2147483647 h 655"/>
              <a:gd name="T6" fmla="*/ 2147483647 w 569"/>
              <a:gd name="T7" fmla="*/ 2147483647 h 655"/>
              <a:gd name="T8" fmla="*/ 2147483647 w 569"/>
              <a:gd name="T9" fmla="*/ 2147483647 h 655"/>
              <a:gd name="T10" fmla="*/ 2147483647 w 569"/>
              <a:gd name="T11" fmla="*/ 2147483647 h 655"/>
              <a:gd name="T12" fmla="*/ 2147483647 w 569"/>
              <a:gd name="T13" fmla="*/ 2147483647 h 655"/>
              <a:gd name="T14" fmla="*/ 2147483647 w 569"/>
              <a:gd name="T15" fmla="*/ 2147483647 h 655"/>
              <a:gd name="T16" fmla="*/ 2147483647 w 569"/>
              <a:gd name="T17" fmla="*/ 2147483647 h 655"/>
              <a:gd name="T18" fmla="*/ 2147483647 w 569"/>
              <a:gd name="T19" fmla="*/ 2147483647 h 655"/>
              <a:gd name="T20" fmla="*/ 2147483647 w 569"/>
              <a:gd name="T21" fmla="*/ 2147483647 h 655"/>
              <a:gd name="T22" fmla="*/ 2147483647 w 569"/>
              <a:gd name="T23" fmla="*/ 2147483647 h 655"/>
              <a:gd name="T24" fmla="*/ 2147483647 w 569"/>
              <a:gd name="T25" fmla="*/ 2147483647 h 655"/>
              <a:gd name="T26" fmla="*/ 2147483647 w 569"/>
              <a:gd name="T27" fmla="*/ 2147483647 h 655"/>
              <a:gd name="T28" fmla="*/ 2147483647 w 569"/>
              <a:gd name="T29" fmla="*/ 2147483647 h 655"/>
              <a:gd name="T30" fmla="*/ 2147483647 w 569"/>
              <a:gd name="T31" fmla="*/ 2147483647 h 655"/>
              <a:gd name="T32" fmla="*/ 2147483647 w 569"/>
              <a:gd name="T33" fmla="*/ 2147483647 h 655"/>
              <a:gd name="T34" fmla="*/ 2147483647 w 569"/>
              <a:gd name="T35" fmla="*/ 2147483647 h 655"/>
              <a:gd name="T36" fmla="*/ 2147483647 w 569"/>
              <a:gd name="T37" fmla="*/ 2147483647 h 655"/>
              <a:gd name="T38" fmla="*/ 2147483647 w 569"/>
              <a:gd name="T39" fmla="*/ 2147483647 h 655"/>
              <a:gd name="T40" fmla="*/ 2147483647 w 569"/>
              <a:gd name="T41" fmla="*/ 2147483647 h 655"/>
              <a:gd name="T42" fmla="*/ 2147483647 w 569"/>
              <a:gd name="T43" fmla="*/ 2147483647 h 655"/>
              <a:gd name="T44" fmla="*/ 2147483647 w 569"/>
              <a:gd name="T45" fmla="*/ 2147483647 h 655"/>
              <a:gd name="T46" fmla="*/ 2147483647 w 569"/>
              <a:gd name="T47" fmla="*/ 2147483647 h 655"/>
              <a:gd name="T48" fmla="*/ 2147483647 w 569"/>
              <a:gd name="T49" fmla="*/ 2147483647 h 655"/>
              <a:gd name="T50" fmla="*/ 2147483647 w 569"/>
              <a:gd name="T51" fmla="*/ 2147483647 h 655"/>
              <a:gd name="T52" fmla="*/ 2147483647 w 569"/>
              <a:gd name="T53" fmla="*/ 2147483647 h 655"/>
              <a:gd name="T54" fmla="*/ 2147483647 w 569"/>
              <a:gd name="T55" fmla="*/ 2147483647 h 655"/>
              <a:gd name="T56" fmla="*/ 2147483647 w 569"/>
              <a:gd name="T57" fmla="*/ 2147483647 h 655"/>
              <a:gd name="T58" fmla="*/ 2147483647 w 569"/>
              <a:gd name="T59" fmla="*/ 2147483647 h 655"/>
              <a:gd name="T60" fmla="*/ 2147483647 w 569"/>
              <a:gd name="T61" fmla="*/ 2147483647 h 655"/>
              <a:gd name="T62" fmla="*/ 2147483647 w 569"/>
              <a:gd name="T63" fmla="*/ 2147483647 h 655"/>
              <a:gd name="T64" fmla="*/ 2147483647 w 569"/>
              <a:gd name="T65" fmla="*/ 2147483647 h 655"/>
              <a:gd name="T66" fmla="*/ 2147483647 w 569"/>
              <a:gd name="T67" fmla="*/ 2147483647 h 655"/>
              <a:gd name="T68" fmla="*/ 2147483647 w 569"/>
              <a:gd name="T69" fmla="*/ 2147483647 h 655"/>
              <a:gd name="T70" fmla="*/ 2147483647 w 569"/>
              <a:gd name="T71" fmla="*/ 2147483647 h 655"/>
              <a:gd name="T72" fmla="*/ 2147483647 w 569"/>
              <a:gd name="T73" fmla="*/ 2147483647 h 655"/>
              <a:gd name="T74" fmla="*/ 2147483647 w 569"/>
              <a:gd name="T75" fmla="*/ 2147483647 h 655"/>
              <a:gd name="T76" fmla="*/ 2147483647 w 569"/>
              <a:gd name="T77" fmla="*/ 2147483647 h 655"/>
              <a:gd name="T78" fmla="*/ 2147483647 w 569"/>
              <a:gd name="T79" fmla="*/ 2147483647 h 655"/>
              <a:gd name="T80" fmla="*/ 2147483647 w 569"/>
              <a:gd name="T81" fmla="*/ 2147483647 h 655"/>
              <a:gd name="T82" fmla="*/ 2147483647 w 569"/>
              <a:gd name="T83" fmla="*/ 2147483647 h 655"/>
              <a:gd name="T84" fmla="*/ 2147483647 w 569"/>
              <a:gd name="T85" fmla="*/ 2147483647 h 655"/>
              <a:gd name="T86" fmla="*/ 2147483647 w 569"/>
              <a:gd name="T87" fmla="*/ 2147483647 h 655"/>
              <a:gd name="T88" fmla="*/ 2147483647 w 569"/>
              <a:gd name="T89" fmla="*/ 2147483647 h 655"/>
              <a:gd name="T90" fmla="*/ 2147483647 w 569"/>
              <a:gd name="T91" fmla="*/ 2147483647 h 655"/>
              <a:gd name="T92" fmla="*/ 2147483647 w 569"/>
              <a:gd name="T93" fmla="*/ 2147483647 h 655"/>
              <a:gd name="T94" fmla="*/ 2147483647 w 569"/>
              <a:gd name="T95" fmla="*/ 2147483647 h 655"/>
              <a:gd name="T96" fmla="*/ 2147483647 w 569"/>
              <a:gd name="T97" fmla="*/ 2147483647 h 655"/>
              <a:gd name="T98" fmla="*/ 2147483647 w 569"/>
              <a:gd name="T99" fmla="*/ 2147483647 h 655"/>
              <a:gd name="T100" fmla="*/ 2147483647 w 569"/>
              <a:gd name="T101" fmla="*/ 2147483647 h 655"/>
              <a:gd name="T102" fmla="*/ 2147483647 w 569"/>
              <a:gd name="T103" fmla="*/ 2147483647 h 655"/>
              <a:gd name="T104" fmla="*/ 2147483647 w 569"/>
              <a:gd name="T105" fmla="*/ 2147483647 h 655"/>
              <a:gd name="T106" fmla="*/ 2147483647 w 569"/>
              <a:gd name="T107" fmla="*/ 2147483647 h 655"/>
              <a:gd name="T108" fmla="*/ 2147483647 w 569"/>
              <a:gd name="T109" fmla="*/ 2147483647 h 65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69"/>
              <a:gd name="T166" fmla="*/ 0 h 655"/>
              <a:gd name="T167" fmla="*/ 569 w 569"/>
              <a:gd name="T168" fmla="*/ 655 h 65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69" h="655">
                <a:moveTo>
                  <a:pt x="568" y="104"/>
                </a:moveTo>
                <a:lnTo>
                  <a:pt x="521" y="0"/>
                </a:lnTo>
                <a:lnTo>
                  <a:pt x="0" y="232"/>
                </a:lnTo>
                <a:lnTo>
                  <a:pt x="188" y="654"/>
                </a:lnTo>
                <a:lnTo>
                  <a:pt x="235" y="633"/>
                </a:lnTo>
                <a:lnTo>
                  <a:pt x="233" y="624"/>
                </a:lnTo>
                <a:lnTo>
                  <a:pt x="231" y="617"/>
                </a:lnTo>
                <a:lnTo>
                  <a:pt x="225" y="610"/>
                </a:lnTo>
                <a:lnTo>
                  <a:pt x="219" y="603"/>
                </a:lnTo>
                <a:lnTo>
                  <a:pt x="212" y="594"/>
                </a:lnTo>
                <a:lnTo>
                  <a:pt x="206" y="586"/>
                </a:lnTo>
                <a:lnTo>
                  <a:pt x="203" y="579"/>
                </a:lnTo>
                <a:lnTo>
                  <a:pt x="200" y="570"/>
                </a:lnTo>
                <a:lnTo>
                  <a:pt x="199" y="562"/>
                </a:lnTo>
                <a:lnTo>
                  <a:pt x="202" y="552"/>
                </a:lnTo>
                <a:lnTo>
                  <a:pt x="204" y="543"/>
                </a:lnTo>
                <a:lnTo>
                  <a:pt x="208" y="535"/>
                </a:lnTo>
                <a:lnTo>
                  <a:pt x="214" y="528"/>
                </a:lnTo>
                <a:lnTo>
                  <a:pt x="220" y="520"/>
                </a:lnTo>
                <a:lnTo>
                  <a:pt x="228" y="515"/>
                </a:lnTo>
                <a:lnTo>
                  <a:pt x="238" y="511"/>
                </a:lnTo>
                <a:lnTo>
                  <a:pt x="251" y="506"/>
                </a:lnTo>
                <a:lnTo>
                  <a:pt x="260" y="503"/>
                </a:lnTo>
                <a:lnTo>
                  <a:pt x="268" y="502"/>
                </a:lnTo>
                <a:lnTo>
                  <a:pt x="276" y="503"/>
                </a:lnTo>
                <a:lnTo>
                  <a:pt x="289" y="506"/>
                </a:lnTo>
                <a:lnTo>
                  <a:pt x="297" y="510"/>
                </a:lnTo>
                <a:lnTo>
                  <a:pt x="304" y="514"/>
                </a:lnTo>
                <a:lnTo>
                  <a:pt x="310" y="520"/>
                </a:lnTo>
                <a:lnTo>
                  <a:pt x="315" y="526"/>
                </a:lnTo>
                <a:lnTo>
                  <a:pt x="318" y="535"/>
                </a:lnTo>
                <a:lnTo>
                  <a:pt x="321" y="542"/>
                </a:lnTo>
                <a:lnTo>
                  <a:pt x="322" y="550"/>
                </a:lnTo>
                <a:lnTo>
                  <a:pt x="323" y="557"/>
                </a:lnTo>
                <a:lnTo>
                  <a:pt x="325" y="565"/>
                </a:lnTo>
                <a:lnTo>
                  <a:pt x="326" y="574"/>
                </a:lnTo>
                <a:lnTo>
                  <a:pt x="329" y="580"/>
                </a:lnTo>
                <a:lnTo>
                  <a:pt x="334" y="586"/>
                </a:lnTo>
                <a:lnTo>
                  <a:pt x="421" y="548"/>
                </a:lnTo>
                <a:lnTo>
                  <a:pt x="413" y="533"/>
                </a:lnTo>
                <a:lnTo>
                  <a:pt x="409" y="522"/>
                </a:lnTo>
                <a:lnTo>
                  <a:pt x="406" y="514"/>
                </a:lnTo>
                <a:lnTo>
                  <a:pt x="403" y="505"/>
                </a:lnTo>
                <a:lnTo>
                  <a:pt x="401" y="498"/>
                </a:lnTo>
                <a:lnTo>
                  <a:pt x="399" y="489"/>
                </a:lnTo>
                <a:lnTo>
                  <a:pt x="398" y="483"/>
                </a:lnTo>
                <a:lnTo>
                  <a:pt x="399" y="475"/>
                </a:lnTo>
                <a:lnTo>
                  <a:pt x="402" y="469"/>
                </a:lnTo>
                <a:lnTo>
                  <a:pt x="406" y="464"/>
                </a:lnTo>
                <a:lnTo>
                  <a:pt x="411" y="460"/>
                </a:lnTo>
                <a:lnTo>
                  <a:pt x="417" y="456"/>
                </a:lnTo>
                <a:lnTo>
                  <a:pt x="423" y="453"/>
                </a:lnTo>
                <a:lnTo>
                  <a:pt x="431" y="449"/>
                </a:lnTo>
                <a:lnTo>
                  <a:pt x="439" y="447"/>
                </a:lnTo>
                <a:lnTo>
                  <a:pt x="444" y="445"/>
                </a:lnTo>
                <a:lnTo>
                  <a:pt x="452" y="442"/>
                </a:lnTo>
                <a:lnTo>
                  <a:pt x="461" y="439"/>
                </a:lnTo>
                <a:lnTo>
                  <a:pt x="469" y="435"/>
                </a:lnTo>
                <a:lnTo>
                  <a:pt x="476" y="431"/>
                </a:lnTo>
                <a:lnTo>
                  <a:pt x="484" y="426"/>
                </a:lnTo>
                <a:lnTo>
                  <a:pt x="491" y="421"/>
                </a:lnTo>
                <a:lnTo>
                  <a:pt x="496" y="415"/>
                </a:lnTo>
                <a:lnTo>
                  <a:pt x="500" y="409"/>
                </a:lnTo>
                <a:lnTo>
                  <a:pt x="502" y="401"/>
                </a:lnTo>
                <a:lnTo>
                  <a:pt x="504" y="394"/>
                </a:lnTo>
                <a:lnTo>
                  <a:pt x="502" y="387"/>
                </a:lnTo>
                <a:lnTo>
                  <a:pt x="500" y="380"/>
                </a:lnTo>
                <a:lnTo>
                  <a:pt x="496" y="373"/>
                </a:lnTo>
                <a:lnTo>
                  <a:pt x="492" y="367"/>
                </a:lnTo>
                <a:lnTo>
                  <a:pt x="490" y="358"/>
                </a:lnTo>
                <a:lnTo>
                  <a:pt x="488" y="352"/>
                </a:lnTo>
                <a:lnTo>
                  <a:pt x="487" y="345"/>
                </a:lnTo>
                <a:lnTo>
                  <a:pt x="487" y="338"/>
                </a:lnTo>
                <a:lnTo>
                  <a:pt x="489" y="332"/>
                </a:lnTo>
                <a:lnTo>
                  <a:pt x="493" y="326"/>
                </a:lnTo>
                <a:lnTo>
                  <a:pt x="499" y="321"/>
                </a:lnTo>
                <a:lnTo>
                  <a:pt x="505" y="314"/>
                </a:lnTo>
                <a:lnTo>
                  <a:pt x="512" y="309"/>
                </a:lnTo>
                <a:lnTo>
                  <a:pt x="518" y="305"/>
                </a:lnTo>
                <a:lnTo>
                  <a:pt x="526" y="298"/>
                </a:lnTo>
                <a:lnTo>
                  <a:pt x="534" y="294"/>
                </a:lnTo>
                <a:lnTo>
                  <a:pt x="539" y="288"/>
                </a:lnTo>
                <a:lnTo>
                  <a:pt x="545" y="283"/>
                </a:lnTo>
                <a:lnTo>
                  <a:pt x="550" y="278"/>
                </a:lnTo>
                <a:lnTo>
                  <a:pt x="553" y="272"/>
                </a:lnTo>
                <a:lnTo>
                  <a:pt x="556" y="266"/>
                </a:lnTo>
                <a:lnTo>
                  <a:pt x="558" y="259"/>
                </a:lnTo>
                <a:lnTo>
                  <a:pt x="559" y="252"/>
                </a:lnTo>
                <a:lnTo>
                  <a:pt x="559" y="245"/>
                </a:lnTo>
                <a:lnTo>
                  <a:pt x="556" y="235"/>
                </a:lnTo>
                <a:lnTo>
                  <a:pt x="553" y="230"/>
                </a:lnTo>
                <a:lnTo>
                  <a:pt x="549" y="223"/>
                </a:lnTo>
                <a:lnTo>
                  <a:pt x="543" y="216"/>
                </a:lnTo>
                <a:lnTo>
                  <a:pt x="535" y="206"/>
                </a:lnTo>
                <a:lnTo>
                  <a:pt x="531" y="199"/>
                </a:lnTo>
                <a:lnTo>
                  <a:pt x="527" y="193"/>
                </a:lnTo>
                <a:lnTo>
                  <a:pt x="524" y="186"/>
                </a:lnTo>
                <a:lnTo>
                  <a:pt x="521" y="177"/>
                </a:lnTo>
                <a:lnTo>
                  <a:pt x="520" y="169"/>
                </a:lnTo>
                <a:lnTo>
                  <a:pt x="519" y="163"/>
                </a:lnTo>
                <a:lnTo>
                  <a:pt x="521" y="156"/>
                </a:lnTo>
                <a:lnTo>
                  <a:pt x="523" y="148"/>
                </a:lnTo>
                <a:lnTo>
                  <a:pt x="525" y="140"/>
                </a:lnTo>
                <a:lnTo>
                  <a:pt x="529" y="132"/>
                </a:lnTo>
                <a:lnTo>
                  <a:pt x="534" y="125"/>
                </a:lnTo>
                <a:lnTo>
                  <a:pt x="540" y="121"/>
                </a:lnTo>
                <a:lnTo>
                  <a:pt x="545" y="116"/>
                </a:lnTo>
                <a:lnTo>
                  <a:pt x="552" y="112"/>
                </a:lnTo>
                <a:lnTo>
                  <a:pt x="559" y="109"/>
                </a:lnTo>
                <a:lnTo>
                  <a:pt x="568" y="104"/>
                </a:lnTo>
              </a:path>
            </a:pathLst>
          </a:custGeom>
          <a:solidFill>
            <a:srgbClr val="3333CC"/>
          </a:solidFill>
          <a:ln w="12700" cap="rnd" cmpd="sng">
            <a:solidFill>
              <a:srgbClr val="000000"/>
            </a:solidFill>
            <a:prstDash val="solid"/>
            <a:round/>
            <a:headEnd type="none" w="sm" len="sm"/>
            <a:tailEnd type="none" w="sm" len="sm"/>
          </a:ln>
        </p:spPr>
        <p:txBody>
          <a:bodyPr/>
          <a:lstStyle/>
          <a:p>
            <a:endParaRPr lang="en-US"/>
          </a:p>
        </p:txBody>
      </p:sp>
      <p:sp>
        <p:nvSpPr>
          <p:cNvPr id="82948" name="Freeform 10"/>
          <p:cNvSpPr>
            <a:spLocks/>
          </p:cNvSpPr>
          <p:nvPr/>
        </p:nvSpPr>
        <p:spPr bwMode="auto">
          <a:xfrm rot="-7885204">
            <a:off x="7096125" y="1458913"/>
            <a:ext cx="1831975" cy="1403350"/>
          </a:xfrm>
          <a:custGeom>
            <a:avLst/>
            <a:gdLst>
              <a:gd name="T0" fmla="*/ 0 w 669"/>
              <a:gd name="T1" fmla="*/ 2147483647 h 512"/>
              <a:gd name="T2" fmla="*/ 2147483647 w 669"/>
              <a:gd name="T3" fmla="*/ 2147483647 h 512"/>
              <a:gd name="T4" fmla="*/ 2147483647 w 669"/>
              <a:gd name="T5" fmla="*/ 2147483647 h 512"/>
              <a:gd name="T6" fmla="*/ 2147483647 w 669"/>
              <a:gd name="T7" fmla="*/ 2147483647 h 512"/>
              <a:gd name="T8" fmla="*/ 2147483647 w 669"/>
              <a:gd name="T9" fmla="*/ 2147483647 h 512"/>
              <a:gd name="T10" fmla="*/ 2147483647 w 669"/>
              <a:gd name="T11" fmla="*/ 2147483647 h 512"/>
              <a:gd name="T12" fmla="*/ 2147483647 w 669"/>
              <a:gd name="T13" fmla="*/ 2147483647 h 512"/>
              <a:gd name="T14" fmla="*/ 2147483647 w 669"/>
              <a:gd name="T15" fmla="*/ 2147483647 h 512"/>
              <a:gd name="T16" fmla="*/ 2147483647 w 669"/>
              <a:gd name="T17" fmla="*/ 2147483647 h 512"/>
              <a:gd name="T18" fmla="*/ 2147483647 w 669"/>
              <a:gd name="T19" fmla="*/ 2147483647 h 512"/>
              <a:gd name="T20" fmla="*/ 2147483647 w 669"/>
              <a:gd name="T21" fmla="*/ 2147483647 h 512"/>
              <a:gd name="T22" fmla="*/ 2147483647 w 669"/>
              <a:gd name="T23" fmla="*/ 2147483647 h 512"/>
              <a:gd name="T24" fmla="*/ 2147483647 w 669"/>
              <a:gd name="T25" fmla="*/ 2147483647 h 512"/>
              <a:gd name="T26" fmla="*/ 2147483647 w 669"/>
              <a:gd name="T27" fmla="*/ 2147483647 h 512"/>
              <a:gd name="T28" fmla="*/ 2147483647 w 669"/>
              <a:gd name="T29" fmla="*/ 2147483647 h 512"/>
              <a:gd name="T30" fmla="*/ 2147483647 w 669"/>
              <a:gd name="T31" fmla="*/ 2147483647 h 512"/>
              <a:gd name="T32" fmla="*/ 2147483647 w 669"/>
              <a:gd name="T33" fmla="*/ 2147483647 h 512"/>
              <a:gd name="T34" fmla="*/ 2147483647 w 669"/>
              <a:gd name="T35" fmla="*/ 2147483647 h 512"/>
              <a:gd name="T36" fmla="*/ 2147483647 w 669"/>
              <a:gd name="T37" fmla="*/ 2147483647 h 512"/>
              <a:gd name="T38" fmla="*/ 2147483647 w 669"/>
              <a:gd name="T39" fmla="*/ 2147483647 h 512"/>
              <a:gd name="T40" fmla="*/ 2147483647 w 669"/>
              <a:gd name="T41" fmla="*/ 2147483647 h 512"/>
              <a:gd name="T42" fmla="*/ 2147483647 w 669"/>
              <a:gd name="T43" fmla="*/ 2147483647 h 512"/>
              <a:gd name="T44" fmla="*/ 2147483647 w 669"/>
              <a:gd name="T45" fmla="*/ 2147483647 h 512"/>
              <a:gd name="T46" fmla="*/ 2147483647 w 669"/>
              <a:gd name="T47" fmla="*/ 2147483647 h 512"/>
              <a:gd name="T48" fmla="*/ 2147483647 w 669"/>
              <a:gd name="T49" fmla="*/ 2147483647 h 512"/>
              <a:gd name="T50" fmla="*/ 2147483647 w 669"/>
              <a:gd name="T51" fmla="*/ 2147483647 h 512"/>
              <a:gd name="T52" fmla="*/ 2147483647 w 669"/>
              <a:gd name="T53" fmla="*/ 2147483647 h 512"/>
              <a:gd name="T54" fmla="*/ 2147483647 w 669"/>
              <a:gd name="T55" fmla="*/ 2147483647 h 512"/>
              <a:gd name="T56" fmla="*/ 2147483647 w 669"/>
              <a:gd name="T57" fmla="*/ 2147483647 h 512"/>
              <a:gd name="T58" fmla="*/ 2147483647 w 669"/>
              <a:gd name="T59" fmla="*/ 2147483647 h 512"/>
              <a:gd name="T60" fmla="*/ 2147483647 w 669"/>
              <a:gd name="T61" fmla="*/ 2147483647 h 512"/>
              <a:gd name="T62" fmla="*/ 2147483647 w 669"/>
              <a:gd name="T63" fmla="*/ 2147483647 h 512"/>
              <a:gd name="T64" fmla="*/ 2147483647 w 669"/>
              <a:gd name="T65" fmla="*/ 2147483647 h 512"/>
              <a:gd name="T66" fmla="*/ 2147483647 w 669"/>
              <a:gd name="T67" fmla="*/ 2147483647 h 512"/>
              <a:gd name="T68" fmla="*/ 2147483647 w 669"/>
              <a:gd name="T69" fmla="*/ 2147483647 h 512"/>
              <a:gd name="T70" fmla="*/ 2147483647 w 669"/>
              <a:gd name="T71" fmla="*/ 2147483647 h 512"/>
              <a:gd name="T72" fmla="*/ 2147483647 w 669"/>
              <a:gd name="T73" fmla="*/ 2147483647 h 512"/>
              <a:gd name="T74" fmla="*/ 2147483647 w 669"/>
              <a:gd name="T75" fmla="*/ 2147483647 h 512"/>
              <a:gd name="T76" fmla="*/ 2147483647 w 669"/>
              <a:gd name="T77" fmla="*/ 2147483647 h 512"/>
              <a:gd name="T78" fmla="*/ 2147483647 w 669"/>
              <a:gd name="T79" fmla="*/ 2147483647 h 512"/>
              <a:gd name="T80" fmla="*/ 2147483647 w 669"/>
              <a:gd name="T81" fmla="*/ 2147483647 h 512"/>
              <a:gd name="T82" fmla="*/ 2147483647 w 669"/>
              <a:gd name="T83" fmla="*/ 2147483647 h 512"/>
              <a:gd name="T84" fmla="*/ 2147483647 w 669"/>
              <a:gd name="T85" fmla="*/ 2147483647 h 512"/>
              <a:gd name="T86" fmla="*/ 2147483647 w 669"/>
              <a:gd name="T87" fmla="*/ 2147483647 h 512"/>
              <a:gd name="T88" fmla="*/ 2147483647 w 669"/>
              <a:gd name="T89" fmla="*/ 2147483647 h 512"/>
              <a:gd name="T90" fmla="*/ 2147483647 w 669"/>
              <a:gd name="T91" fmla="*/ 2147483647 h 512"/>
              <a:gd name="T92" fmla="*/ 2147483647 w 669"/>
              <a:gd name="T93" fmla="*/ 2147483647 h 512"/>
              <a:gd name="T94" fmla="*/ 2147483647 w 669"/>
              <a:gd name="T95" fmla="*/ 2147483647 h 512"/>
              <a:gd name="T96" fmla="*/ 2147483647 w 669"/>
              <a:gd name="T97" fmla="*/ 2147483647 h 512"/>
              <a:gd name="T98" fmla="*/ 2147483647 w 669"/>
              <a:gd name="T99" fmla="*/ 2147483647 h 512"/>
              <a:gd name="T100" fmla="*/ 2147483647 w 669"/>
              <a:gd name="T101" fmla="*/ 2147483647 h 512"/>
              <a:gd name="T102" fmla="*/ 2147483647 w 669"/>
              <a:gd name="T103" fmla="*/ 2147483647 h 512"/>
              <a:gd name="T104" fmla="*/ 2147483647 w 669"/>
              <a:gd name="T105" fmla="*/ 2147483647 h 512"/>
              <a:gd name="T106" fmla="*/ 2147483647 w 669"/>
              <a:gd name="T107" fmla="*/ 2147483647 h 512"/>
              <a:gd name="T108" fmla="*/ 2147483647 w 669"/>
              <a:gd name="T109" fmla="*/ 2147483647 h 51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69"/>
              <a:gd name="T166" fmla="*/ 0 h 512"/>
              <a:gd name="T167" fmla="*/ 669 w 669"/>
              <a:gd name="T168" fmla="*/ 512 h 51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69" h="512">
                <a:moveTo>
                  <a:pt x="25" y="270"/>
                </a:moveTo>
                <a:lnTo>
                  <a:pt x="0" y="364"/>
                </a:lnTo>
                <a:lnTo>
                  <a:pt x="549" y="511"/>
                </a:lnTo>
                <a:lnTo>
                  <a:pt x="668" y="64"/>
                </a:lnTo>
                <a:lnTo>
                  <a:pt x="620" y="51"/>
                </a:lnTo>
                <a:lnTo>
                  <a:pt x="615" y="59"/>
                </a:lnTo>
                <a:lnTo>
                  <a:pt x="613" y="66"/>
                </a:lnTo>
                <a:lnTo>
                  <a:pt x="612" y="75"/>
                </a:lnTo>
                <a:lnTo>
                  <a:pt x="613" y="84"/>
                </a:lnTo>
                <a:lnTo>
                  <a:pt x="613" y="96"/>
                </a:lnTo>
                <a:lnTo>
                  <a:pt x="612" y="105"/>
                </a:lnTo>
                <a:lnTo>
                  <a:pt x="610" y="112"/>
                </a:lnTo>
                <a:lnTo>
                  <a:pt x="607" y="121"/>
                </a:lnTo>
                <a:lnTo>
                  <a:pt x="602" y="128"/>
                </a:lnTo>
                <a:lnTo>
                  <a:pt x="595" y="134"/>
                </a:lnTo>
                <a:lnTo>
                  <a:pt x="587" y="139"/>
                </a:lnTo>
                <a:lnTo>
                  <a:pt x="579" y="144"/>
                </a:lnTo>
                <a:lnTo>
                  <a:pt x="570" y="146"/>
                </a:lnTo>
                <a:lnTo>
                  <a:pt x="560" y="147"/>
                </a:lnTo>
                <a:lnTo>
                  <a:pt x="551" y="147"/>
                </a:lnTo>
                <a:lnTo>
                  <a:pt x="540" y="144"/>
                </a:lnTo>
                <a:lnTo>
                  <a:pt x="527" y="140"/>
                </a:lnTo>
                <a:lnTo>
                  <a:pt x="519" y="136"/>
                </a:lnTo>
                <a:lnTo>
                  <a:pt x="512" y="132"/>
                </a:lnTo>
                <a:lnTo>
                  <a:pt x="506" y="126"/>
                </a:lnTo>
                <a:lnTo>
                  <a:pt x="498" y="116"/>
                </a:lnTo>
                <a:lnTo>
                  <a:pt x="495" y="108"/>
                </a:lnTo>
                <a:lnTo>
                  <a:pt x="491" y="100"/>
                </a:lnTo>
                <a:lnTo>
                  <a:pt x="490" y="91"/>
                </a:lnTo>
                <a:lnTo>
                  <a:pt x="490" y="84"/>
                </a:lnTo>
                <a:lnTo>
                  <a:pt x="493" y="76"/>
                </a:lnTo>
                <a:lnTo>
                  <a:pt x="496" y="68"/>
                </a:lnTo>
                <a:lnTo>
                  <a:pt x="500" y="61"/>
                </a:lnTo>
                <a:lnTo>
                  <a:pt x="504" y="54"/>
                </a:lnTo>
                <a:lnTo>
                  <a:pt x="508" y="47"/>
                </a:lnTo>
                <a:lnTo>
                  <a:pt x="511" y="40"/>
                </a:lnTo>
                <a:lnTo>
                  <a:pt x="513" y="33"/>
                </a:lnTo>
                <a:lnTo>
                  <a:pt x="513" y="25"/>
                </a:lnTo>
                <a:lnTo>
                  <a:pt x="421" y="0"/>
                </a:lnTo>
                <a:lnTo>
                  <a:pt x="418" y="17"/>
                </a:lnTo>
                <a:lnTo>
                  <a:pt x="414" y="27"/>
                </a:lnTo>
                <a:lnTo>
                  <a:pt x="411" y="36"/>
                </a:lnTo>
                <a:lnTo>
                  <a:pt x="409" y="44"/>
                </a:lnTo>
                <a:lnTo>
                  <a:pt x="406" y="53"/>
                </a:lnTo>
                <a:lnTo>
                  <a:pt x="402" y="60"/>
                </a:lnTo>
                <a:lnTo>
                  <a:pt x="398" y="65"/>
                </a:lnTo>
                <a:lnTo>
                  <a:pt x="393" y="70"/>
                </a:lnTo>
                <a:lnTo>
                  <a:pt x="387" y="73"/>
                </a:lnTo>
                <a:lnTo>
                  <a:pt x="381" y="75"/>
                </a:lnTo>
                <a:lnTo>
                  <a:pt x="374" y="75"/>
                </a:lnTo>
                <a:lnTo>
                  <a:pt x="367" y="74"/>
                </a:lnTo>
                <a:lnTo>
                  <a:pt x="361" y="73"/>
                </a:lnTo>
                <a:lnTo>
                  <a:pt x="353" y="70"/>
                </a:lnTo>
                <a:lnTo>
                  <a:pt x="346" y="68"/>
                </a:lnTo>
                <a:lnTo>
                  <a:pt x="340" y="65"/>
                </a:lnTo>
                <a:lnTo>
                  <a:pt x="332" y="63"/>
                </a:lnTo>
                <a:lnTo>
                  <a:pt x="323" y="60"/>
                </a:lnTo>
                <a:lnTo>
                  <a:pt x="314" y="57"/>
                </a:lnTo>
                <a:lnTo>
                  <a:pt x="306" y="56"/>
                </a:lnTo>
                <a:lnTo>
                  <a:pt x="297" y="55"/>
                </a:lnTo>
                <a:lnTo>
                  <a:pt x="288" y="55"/>
                </a:lnTo>
                <a:lnTo>
                  <a:pt x="281" y="56"/>
                </a:lnTo>
                <a:lnTo>
                  <a:pt x="273" y="59"/>
                </a:lnTo>
                <a:lnTo>
                  <a:pt x="267" y="64"/>
                </a:lnTo>
                <a:lnTo>
                  <a:pt x="261" y="69"/>
                </a:lnTo>
                <a:lnTo>
                  <a:pt x="258" y="74"/>
                </a:lnTo>
                <a:lnTo>
                  <a:pt x="255" y="81"/>
                </a:lnTo>
                <a:lnTo>
                  <a:pt x="254" y="88"/>
                </a:lnTo>
                <a:lnTo>
                  <a:pt x="252" y="96"/>
                </a:lnTo>
                <a:lnTo>
                  <a:pt x="250" y="104"/>
                </a:lnTo>
                <a:lnTo>
                  <a:pt x="247" y="110"/>
                </a:lnTo>
                <a:lnTo>
                  <a:pt x="243" y="116"/>
                </a:lnTo>
                <a:lnTo>
                  <a:pt x="239" y="122"/>
                </a:lnTo>
                <a:lnTo>
                  <a:pt x="234" y="125"/>
                </a:lnTo>
                <a:lnTo>
                  <a:pt x="226" y="127"/>
                </a:lnTo>
                <a:lnTo>
                  <a:pt x="218" y="128"/>
                </a:lnTo>
                <a:lnTo>
                  <a:pt x="210" y="128"/>
                </a:lnTo>
                <a:lnTo>
                  <a:pt x="202" y="128"/>
                </a:lnTo>
                <a:lnTo>
                  <a:pt x="194" y="128"/>
                </a:lnTo>
                <a:lnTo>
                  <a:pt x="183" y="128"/>
                </a:lnTo>
                <a:lnTo>
                  <a:pt x="176" y="127"/>
                </a:lnTo>
                <a:lnTo>
                  <a:pt x="167" y="127"/>
                </a:lnTo>
                <a:lnTo>
                  <a:pt x="160" y="128"/>
                </a:lnTo>
                <a:lnTo>
                  <a:pt x="152" y="129"/>
                </a:lnTo>
                <a:lnTo>
                  <a:pt x="146" y="131"/>
                </a:lnTo>
                <a:lnTo>
                  <a:pt x="140" y="134"/>
                </a:lnTo>
                <a:lnTo>
                  <a:pt x="133" y="139"/>
                </a:lnTo>
                <a:lnTo>
                  <a:pt x="128" y="143"/>
                </a:lnTo>
                <a:lnTo>
                  <a:pt x="124" y="149"/>
                </a:lnTo>
                <a:lnTo>
                  <a:pt x="120" y="157"/>
                </a:lnTo>
                <a:lnTo>
                  <a:pt x="119" y="165"/>
                </a:lnTo>
                <a:lnTo>
                  <a:pt x="118" y="173"/>
                </a:lnTo>
                <a:lnTo>
                  <a:pt x="118" y="183"/>
                </a:lnTo>
                <a:lnTo>
                  <a:pt x="118" y="193"/>
                </a:lnTo>
                <a:lnTo>
                  <a:pt x="117" y="203"/>
                </a:lnTo>
                <a:lnTo>
                  <a:pt x="116" y="210"/>
                </a:lnTo>
                <a:lnTo>
                  <a:pt x="115" y="216"/>
                </a:lnTo>
                <a:lnTo>
                  <a:pt x="111" y="225"/>
                </a:lnTo>
                <a:lnTo>
                  <a:pt x="107" y="232"/>
                </a:lnTo>
                <a:lnTo>
                  <a:pt x="103" y="239"/>
                </a:lnTo>
                <a:lnTo>
                  <a:pt x="99" y="244"/>
                </a:lnTo>
                <a:lnTo>
                  <a:pt x="92" y="251"/>
                </a:lnTo>
                <a:lnTo>
                  <a:pt x="85" y="258"/>
                </a:lnTo>
                <a:lnTo>
                  <a:pt x="78" y="263"/>
                </a:lnTo>
                <a:lnTo>
                  <a:pt x="70" y="267"/>
                </a:lnTo>
                <a:lnTo>
                  <a:pt x="64" y="271"/>
                </a:lnTo>
                <a:lnTo>
                  <a:pt x="57" y="273"/>
                </a:lnTo>
                <a:lnTo>
                  <a:pt x="51" y="274"/>
                </a:lnTo>
                <a:lnTo>
                  <a:pt x="42" y="274"/>
                </a:lnTo>
                <a:lnTo>
                  <a:pt x="33" y="273"/>
                </a:lnTo>
                <a:lnTo>
                  <a:pt x="25" y="270"/>
                </a:lnTo>
              </a:path>
            </a:pathLst>
          </a:custGeom>
          <a:solidFill>
            <a:srgbClr val="FFFF00"/>
          </a:solidFill>
          <a:ln w="12700" cap="rnd" cmpd="sng">
            <a:solidFill>
              <a:srgbClr val="000000"/>
            </a:solidFill>
            <a:prstDash val="solid"/>
            <a:round/>
            <a:headEnd type="none" w="sm" len="sm"/>
            <a:tailEnd type="none" w="sm" len="sm"/>
          </a:ln>
        </p:spPr>
        <p:txBody>
          <a:bodyPr/>
          <a:lstStyle/>
          <a:p>
            <a:endParaRPr lang="en-US"/>
          </a:p>
        </p:txBody>
      </p:sp>
      <p:sp>
        <p:nvSpPr>
          <p:cNvPr id="36875" name="Rectangle 11"/>
          <p:cNvSpPr>
            <a:spLocks noChangeArrowheads="1"/>
          </p:cNvSpPr>
          <p:nvPr/>
        </p:nvSpPr>
        <p:spPr bwMode="auto">
          <a:xfrm>
            <a:off x="1524000" y="1931988"/>
            <a:ext cx="5715000" cy="2265362"/>
          </a:xfrm>
          <a:prstGeom prst="rect">
            <a:avLst/>
          </a:prstGeom>
          <a:noFill/>
          <a:ln w="9525">
            <a:noFill/>
            <a:miter lim="800000"/>
            <a:headEnd/>
            <a:tailEnd/>
          </a:ln>
          <a:effectLst/>
        </p:spPr>
        <p:txBody>
          <a:bodyPr/>
          <a:lstStyle>
            <a:lvl1pPr marL="342900" indent="-342900"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r>
              <a:rPr lang="en-US" altLang="en-US" sz="2800">
                <a:solidFill>
                  <a:srgbClr val="006600"/>
                </a:solidFill>
                <a:effectLst>
                  <a:outerShdw blurRad="38100" dist="38100" dir="2700000" algn="tl">
                    <a:srgbClr val="C0C0C0"/>
                  </a:outerShdw>
                </a:effectLst>
                <a:cs typeface="Arial" pitchFamily="34" charset="0"/>
              </a:rPr>
              <a:t>“The basic point of workplace organization is to </a:t>
            </a:r>
            <a:r>
              <a:rPr lang="en-US" altLang="en-US" sz="2800" b="1">
                <a:solidFill>
                  <a:srgbClr val="006600"/>
                </a:solidFill>
                <a:effectLst>
                  <a:outerShdw blurRad="38100" dist="38100" dir="2700000" algn="tl">
                    <a:srgbClr val="C0C0C0"/>
                  </a:outerShdw>
                </a:effectLst>
                <a:cs typeface="Arial" pitchFamily="34" charset="0"/>
              </a:rPr>
              <a:t>fix/set the layout </a:t>
            </a:r>
            <a:r>
              <a:rPr lang="en-US" altLang="en-US" sz="2800">
                <a:solidFill>
                  <a:srgbClr val="006600"/>
                </a:solidFill>
                <a:effectLst>
                  <a:outerShdw blurRad="38100" dist="38100" dir="2700000" algn="tl">
                    <a:srgbClr val="C0C0C0"/>
                  </a:outerShdw>
                </a:effectLst>
                <a:cs typeface="Arial" pitchFamily="34" charset="0"/>
              </a:rPr>
              <a:t>of tools or equipment so that everything is </a:t>
            </a:r>
            <a:r>
              <a:rPr lang="en-US" altLang="en-US" sz="2800" b="1">
                <a:solidFill>
                  <a:srgbClr val="006600"/>
                </a:solidFill>
                <a:effectLst>
                  <a:outerShdw blurRad="38100" dist="38100" dir="2700000" algn="tl">
                    <a:srgbClr val="C0C0C0"/>
                  </a:outerShdw>
                </a:effectLst>
                <a:cs typeface="Arial" pitchFamily="34" charset="0"/>
              </a:rPr>
              <a:t>readily available</a:t>
            </a:r>
            <a:r>
              <a:rPr lang="en-US" altLang="en-US" sz="2800">
                <a:solidFill>
                  <a:srgbClr val="006600"/>
                </a:solidFill>
                <a:effectLst>
                  <a:outerShdw blurRad="38100" dist="38100" dir="2700000" algn="tl">
                    <a:srgbClr val="C0C0C0"/>
                  </a:outerShdw>
                </a:effectLst>
                <a:cs typeface="Arial" pitchFamily="34" charset="0"/>
              </a:rPr>
              <a:t> </a:t>
            </a:r>
            <a:r>
              <a:rPr lang="en-US" altLang="en-US" sz="2800" i="1">
                <a:solidFill>
                  <a:srgbClr val="006600"/>
                </a:solidFill>
                <a:effectLst>
                  <a:outerShdw blurRad="38100" dist="38100" dir="2700000" algn="tl">
                    <a:srgbClr val="C0C0C0"/>
                  </a:outerShdw>
                </a:effectLst>
                <a:cs typeface="Arial" pitchFamily="34" charset="0"/>
              </a:rPr>
              <a:t>when it is needed</a:t>
            </a:r>
            <a:r>
              <a:rPr lang="en-US" altLang="en-US" sz="2800">
                <a:solidFill>
                  <a:srgbClr val="006600"/>
                </a:solidFill>
                <a:effectLst>
                  <a:outerShdw blurRad="38100" dist="38100" dir="2700000" algn="tl">
                    <a:srgbClr val="C0C0C0"/>
                  </a:outerShdw>
                </a:effectLst>
                <a:cs typeface="Arial" pitchFamily="34" charset="0"/>
              </a:rPr>
              <a:t>.”</a:t>
            </a:r>
          </a:p>
        </p:txBody>
      </p:sp>
      <p:sp>
        <p:nvSpPr>
          <p:cNvPr id="36876" name="WordArt 12"/>
          <p:cNvSpPr>
            <a:spLocks noChangeArrowheads="1" noChangeShapeType="1" noTextEdit="1"/>
          </p:cNvSpPr>
          <p:nvPr/>
        </p:nvSpPr>
        <p:spPr bwMode="auto">
          <a:xfrm>
            <a:off x="838200" y="4876800"/>
            <a:ext cx="7162800" cy="1981200"/>
          </a:xfrm>
          <a:prstGeom prst="rect">
            <a:avLst/>
          </a:prstGeom>
        </p:spPr>
        <p:txBody>
          <a:bodyPr wrap="none" fromWordArt="1">
            <a:prstTxWarp prst="textPlain">
              <a:avLst>
                <a:gd name="adj" fmla="val 50000"/>
              </a:avLst>
            </a:prstTxWarp>
            <a:scene3d>
              <a:camera prst="orthographicFront"/>
              <a:lightRig rig="flat" dir="tl"/>
            </a:scene3d>
            <a:sp3d contourW="19050" prstMaterial="clear">
              <a:bevelT w="50800" h="50800"/>
              <a:contourClr>
                <a:schemeClr val="accent5">
                  <a:tint val="70000"/>
                  <a:satMod val="180000"/>
                  <a:alpha val="70000"/>
                </a:schemeClr>
              </a:contourClr>
            </a:sp3d>
          </a:bodyPr>
          <a:lstStyle/>
          <a:p>
            <a:pPr algn="ctr">
              <a:defRPr/>
            </a:pPr>
            <a:r>
              <a:rPr lang="en-US" sz="3600" b="1" kern="10" dirty="0">
                <a:ln/>
                <a:solidFill>
                  <a:schemeClr val="accent5">
                    <a:tint val="50000"/>
                    <a:satMod val="180000"/>
                  </a:schemeClr>
                </a:solidFill>
                <a:latin typeface="Arial Black"/>
              </a:rPr>
              <a:t>Step 2</a:t>
            </a:r>
          </a:p>
        </p:txBody>
      </p:sp>
      <p:sp>
        <p:nvSpPr>
          <p:cNvPr id="82951" name="Freeform 13"/>
          <p:cNvSpPr>
            <a:spLocks/>
          </p:cNvSpPr>
          <p:nvPr/>
        </p:nvSpPr>
        <p:spPr bwMode="auto">
          <a:xfrm rot="3714054">
            <a:off x="477837" y="3408363"/>
            <a:ext cx="1281113" cy="1474788"/>
          </a:xfrm>
          <a:custGeom>
            <a:avLst/>
            <a:gdLst>
              <a:gd name="T0" fmla="*/ 2147483647 w 569"/>
              <a:gd name="T1" fmla="*/ 0 h 655"/>
              <a:gd name="T2" fmla="*/ 2147483647 w 569"/>
              <a:gd name="T3" fmla="*/ 2147483647 h 655"/>
              <a:gd name="T4" fmla="*/ 2147483647 w 569"/>
              <a:gd name="T5" fmla="*/ 2147483647 h 655"/>
              <a:gd name="T6" fmla="*/ 2147483647 w 569"/>
              <a:gd name="T7" fmla="*/ 2147483647 h 655"/>
              <a:gd name="T8" fmla="*/ 2147483647 w 569"/>
              <a:gd name="T9" fmla="*/ 2147483647 h 655"/>
              <a:gd name="T10" fmla="*/ 2147483647 w 569"/>
              <a:gd name="T11" fmla="*/ 2147483647 h 655"/>
              <a:gd name="T12" fmla="*/ 2147483647 w 569"/>
              <a:gd name="T13" fmla="*/ 2147483647 h 655"/>
              <a:gd name="T14" fmla="*/ 2147483647 w 569"/>
              <a:gd name="T15" fmla="*/ 2147483647 h 655"/>
              <a:gd name="T16" fmla="*/ 2147483647 w 569"/>
              <a:gd name="T17" fmla="*/ 2147483647 h 655"/>
              <a:gd name="T18" fmla="*/ 2147483647 w 569"/>
              <a:gd name="T19" fmla="*/ 2147483647 h 655"/>
              <a:gd name="T20" fmla="*/ 2147483647 w 569"/>
              <a:gd name="T21" fmla="*/ 2147483647 h 655"/>
              <a:gd name="T22" fmla="*/ 2147483647 w 569"/>
              <a:gd name="T23" fmla="*/ 2147483647 h 655"/>
              <a:gd name="T24" fmla="*/ 2147483647 w 569"/>
              <a:gd name="T25" fmla="*/ 2147483647 h 655"/>
              <a:gd name="T26" fmla="*/ 2147483647 w 569"/>
              <a:gd name="T27" fmla="*/ 2147483647 h 655"/>
              <a:gd name="T28" fmla="*/ 2147483647 w 569"/>
              <a:gd name="T29" fmla="*/ 2147483647 h 655"/>
              <a:gd name="T30" fmla="*/ 2147483647 w 569"/>
              <a:gd name="T31" fmla="*/ 2147483647 h 655"/>
              <a:gd name="T32" fmla="*/ 2147483647 w 569"/>
              <a:gd name="T33" fmla="*/ 2147483647 h 655"/>
              <a:gd name="T34" fmla="*/ 2147483647 w 569"/>
              <a:gd name="T35" fmla="*/ 2147483647 h 655"/>
              <a:gd name="T36" fmla="*/ 2147483647 w 569"/>
              <a:gd name="T37" fmla="*/ 2147483647 h 655"/>
              <a:gd name="T38" fmla="*/ 2147483647 w 569"/>
              <a:gd name="T39" fmla="*/ 2147483647 h 655"/>
              <a:gd name="T40" fmla="*/ 2147483647 w 569"/>
              <a:gd name="T41" fmla="*/ 2147483647 h 655"/>
              <a:gd name="T42" fmla="*/ 2147483647 w 569"/>
              <a:gd name="T43" fmla="*/ 2147483647 h 655"/>
              <a:gd name="T44" fmla="*/ 2147483647 w 569"/>
              <a:gd name="T45" fmla="*/ 2147483647 h 655"/>
              <a:gd name="T46" fmla="*/ 2147483647 w 569"/>
              <a:gd name="T47" fmla="*/ 2147483647 h 655"/>
              <a:gd name="T48" fmla="*/ 2147483647 w 569"/>
              <a:gd name="T49" fmla="*/ 2147483647 h 655"/>
              <a:gd name="T50" fmla="*/ 2147483647 w 569"/>
              <a:gd name="T51" fmla="*/ 2147483647 h 655"/>
              <a:gd name="T52" fmla="*/ 2147483647 w 569"/>
              <a:gd name="T53" fmla="*/ 2147483647 h 655"/>
              <a:gd name="T54" fmla="*/ 2147483647 w 569"/>
              <a:gd name="T55" fmla="*/ 2147483647 h 655"/>
              <a:gd name="T56" fmla="*/ 2147483647 w 569"/>
              <a:gd name="T57" fmla="*/ 2147483647 h 655"/>
              <a:gd name="T58" fmla="*/ 2147483647 w 569"/>
              <a:gd name="T59" fmla="*/ 2147483647 h 655"/>
              <a:gd name="T60" fmla="*/ 2147483647 w 569"/>
              <a:gd name="T61" fmla="*/ 2147483647 h 655"/>
              <a:gd name="T62" fmla="*/ 2147483647 w 569"/>
              <a:gd name="T63" fmla="*/ 2147483647 h 655"/>
              <a:gd name="T64" fmla="*/ 2147483647 w 569"/>
              <a:gd name="T65" fmla="*/ 2147483647 h 655"/>
              <a:gd name="T66" fmla="*/ 2147483647 w 569"/>
              <a:gd name="T67" fmla="*/ 2147483647 h 655"/>
              <a:gd name="T68" fmla="*/ 2147483647 w 569"/>
              <a:gd name="T69" fmla="*/ 2147483647 h 655"/>
              <a:gd name="T70" fmla="*/ 2147483647 w 569"/>
              <a:gd name="T71" fmla="*/ 2147483647 h 655"/>
              <a:gd name="T72" fmla="*/ 2147483647 w 569"/>
              <a:gd name="T73" fmla="*/ 2147483647 h 655"/>
              <a:gd name="T74" fmla="*/ 2147483647 w 569"/>
              <a:gd name="T75" fmla="*/ 2147483647 h 655"/>
              <a:gd name="T76" fmla="*/ 2147483647 w 569"/>
              <a:gd name="T77" fmla="*/ 2147483647 h 655"/>
              <a:gd name="T78" fmla="*/ 2147483647 w 569"/>
              <a:gd name="T79" fmla="*/ 2147483647 h 655"/>
              <a:gd name="T80" fmla="*/ 2147483647 w 569"/>
              <a:gd name="T81" fmla="*/ 2147483647 h 655"/>
              <a:gd name="T82" fmla="*/ 2147483647 w 569"/>
              <a:gd name="T83" fmla="*/ 2147483647 h 655"/>
              <a:gd name="T84" fmla="*/ 2147483647 w 569"/>
              <a:gd name="T85" fmla="*/ 2147483647 h 655"/>
              <a:gd name="T86" fmla="*/ 2147483647 w 569"/>
              <a:gd name="T87" fmla="*/ 2147483647 h 655"/>
              <a:gd name="T88" fmla="*/ 2147483647 w 569"/>
              <a:gd name="T89" fmla="*/ 2147483647 h 655"/>
              <a:gd name="T90" fmla="*/ 2147483647 w 569"/>
              <a:gd name="T91" fmla="*/ 2147483647 h 655"/>
              <a:gd name="T92" fmla="*/ 2147483647 w 569"/>
              <a:gd name="T93" fmla="*/ 2147483647 h 655"/>
              <a:gd name="T94" fmla="*/ 2147483647 w 569"/>
              <a:gd name="T95" fmla="*/ 2147483647 h 655"/>
              <a:gd name="T96" fmla="*/ 2147483647 w 569"/>
              <a:gd name="T97" fmla="*/ 2147483647 h 655"/>
              <a:gd name="T98" fmla="*/ 2147483647 w 569"/>
              <a:gd name="T99" fmla="*/ 2147483647 h 655"/>
              <a:gd name="T100" fmla="*/ 2147483647 w 569"/>
              <a:gd name="T101" fmla="*/ 2147483647 h 655"/>
              <a:gd name="T102" fmla="*/ 2147483647 w 569"/>
              <a:gd name="T103" fmla="*/ 2147483647 h 655"/>
              <a:gd name="T104" fmla="*/ 2147483647 w 569"/>
              <a:gd name="T105" fmla="*/ 2147483647 h 655"/>
              <a:gd name="T106" fmla="*/ 2147483647 w 569"/>
              <a:gd name="T107" fmla="*/ 2147483647 h 655"/>
              <a:gd name="T108" fmla="*/ 2147483647 w 569"/>
              <a:gd name="T109" fmla="*/ 2147483647 h 65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69"/>
              <a:gd name="T166" fmla="*/ 0 h 655"/>
              <a:gd name="T167" fmla="*/ 569 w 569"/>
              <a:gd name="T168" fmla="*/ 655 h 65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69" h="655">
                <a:moveTo>
                  <a:pt x="568" y="104"/>
                </a:moveTo>
                <a:lnTo>
                  <a:pt x="521" y="0"/>
                </a:lnTo>
                <a:lnTo>
                  <a:pt x="0" y="232"/>
                </a:lnTo>
                <a:lnTo>
                  <a:pt x="188" y="654"/>
                </a:lnTo>
                <a:lnTo>
                  <a:pt x="235" y="633"/>
                </a:lnTo>
                <a:lnTo>
                  <a:pt x="233" y="624"/>
                </a:lnTo>
                <a:lnTo>
                  <a:pt x="231" y="617"/>
                </a:lnTo>
                <a:lnTo>
                  <a:pt x="225" y="610"/>
                </a:lnTo>
                <a:lnTo>
                  <a:pt x="219" y="603"/>
                </a:lnTo>
                <a:lnTo>
                  <a:pt x="212" y="594"/>
                </a:lnTo>
                <a:lnTo>
                  <a:pt x="206" y="586"/>
                </a:lnTo>
                <a:lnTo>
                  <a:pt x="203" y="579"/>
                </a:lnTo>
                <a:lnTo>
                  <a:pt x="200" y="570"/>
                </a:lnTo>
                <a:lnTo>
                  <a:pt x="199" y="562"/>
                </a:lnTo>
                <a:lnTo>
                  <a:pt x="202" y="552"/>
                </a:lnTo>
                <a:lnTo>
                  <a:pt x="204" y="543"/>
                </a:lnTo>
                <a:lnTo>
                  <a:pt x="208" y="535"/>
                </a:lnTo>
                <a:lnTo>
                  <a:pt x="214" y="528"/>
                </a:lnTo>
                <a:lnTo>
                  <a:pt x="220" y="520"/>
                </a:lnTo>
                <a:lnTo>
                  <a:pt x="228" y="515"/>
                </a:lnTo>
                <a:lnTo>
                  <a:pt x="238" y="511"/>
                </a:lnTo>
                <a:lnTo>
                  <a:pt x="251" y="506"/>
                </a:lnTo>
                <a:lnTo>
                  <a:pt x="260" y="503"/>
                </a:lnTo>
                <a:lnTo>
                  <a:pt x="268" y="502"/>
                </a:lnTo>
                <a:lnTo>
                  <a:pt x="276" y="503"/>
                </a:lnTo>
                <a:lnTo>
                  <a:pt x="289" y="506"/>
                </a:lnTo>
                <a:lnTo>
                  <a:pt x="297" y="510"/>
                </a:lnTo>
                <a:lnTo>
                  <a:pt x="304" y="514"/>
                </a:lnTo>
                <a:lnTo>
                  <a:pt x="310" y="520"/>
                </a:lnTo>
                <a:lnTo>
                  <a:pt x="315" y="526"/>
                </a:lnTo>
                <a:lnTo>
                  <a:pt x="318" y="535"/>
                </a:lnTo>
                <a:lnTo>
                  <a:pt x="321" y="542"/>
                </a:lnTo>
                <a:lnTo>
                  <a:pt x="322" y="550"/>
                </a:lnTo>
                <a:lnTo>
                  <a:pt x="323" y="557"/>
                </a:lnTo>
                <a:lnTo>
                  <a:pt x="325" y="565"/>
                </a:lnTo>
                <a:lnTo>
                  <a:pt x="326" y="574"/>
                </a:lnTo>
                <a:lnTo>
                  <a:pt x="329" y="580"/>
                </a:lnTo>
                <a:lnTo>
                  <a:pt x="334" y="586"/>
                </a:lnTo>
                <a:lnTo>
                  <a:pt x="421" y="548"/>
                </a:lnTo>
                <a:lnTo>
                  <a:pt x="413" y="533"/>
                </a:lnTo>
                <a:lnTo>
                  <a:pt x="409" y="522"/>
                </a:lnTo>
                <a:lnTo>
                  <a:pt x="406" y="514"/>
                </a:lnTo>
                <a:lnTo>
                  <a:pt x="403" y="505"/>
                </a:lnTo>
                <a:lnTo>
                  <a:pt x="401" y="498"/>
                </a:lnTo>
                <a:lnTo>
                  <a:pt x="399" y="489"/>
                </a:lnTo>
                <a:lnTo>
                  <a:pt x="398" y="483"/>
                </a:lnTo>
                <a:lnTo>
                  <a:pt x="399" y="475"/>
                </a:lnTo>
                <a:lnTo>
                  <a:pt x="402" y="469"/>
                </a:lnTo>
                <a:lnTo>
                  <a:pt x="406" y="464"/>
                </a:lnTo>
                <a:lnTo>
                  <a:pt x="411" y="460"/>
                </a:lnTo>
                <a:lnTo>
                  <a:pt x="417" y="456"/>
                </a:lnTo>
                <a:lnTo>
                  <a:pt x="423" y="453"/>
                </a:lnTo>
                <a:lnTo>
                  <a:pt x="431" y="449"/>
                </a:lnTo>
                <a:lnTo>
                  <a:pt x="439" y="447"/>
                </a:lnTo>
                <a:lnTo>
                  <a:pt x="444" y="445"/>
                </a:lnTo>
                <a:lnTo>
                  <a:pt x="452" y="442"/>
                </a:lnTo>
                <a:lnTo>
                  <a:pt x="461" y="439"/>
                </a:lnTo>
                <a:lnTo>
                  <a:pt x="469" y="435"/>
                </a:lnTo>
                <a:lnTo>
                  <a:pt x="476" y="431"/>
                </a:lnTo>
                <a:lnTo>
                  <a:pt x="484" y="426"/>
                </a:lnTo>
                <a:lnTo>
                  <a:pt x="491" y="421"/>
                </a:lnTo>
                <a:lnTo>
                  <a:pt x="496" y="415"/>
                </a:lnTo>
                <a:lnTo>
                  <a:pt x="500" y="409"/>
                </a:lnTo>
                <a:lnTo>
                  <a:pt x="502" y="401"/>
                </a:lnTo>
                <a:lnTo>
                  <a:pt x="504" y="394"/>
                </a:lnTo>
                <a:lnTo>
                  <a:pt x="502" y="387"/>
                </a:lnTo>
                <a:lnTo>
                  <a:pt x="500" y="380"/>
                </a:lnTo>
                <a:lnTo>
                  <a:pt x="496" y="373"/>
                </a:lnTo>
                <a:lnTo>
                  <a:pt x="492" y="367"/>
                </a:lnTo>
                <a:lnTo>
                  <a:pt x="490" y="358"/>
                </a:lnTo>
                <a:lnTo>
                  <a:pt x="488" y="352"/>
                </a:lnTo>
                <a:lnTo>
                  <a:pt x="487" y="345"/>
                </a:lnTo>
                <a:lnTo>
                  <a:pt x="487" y="338"/>
                </a:lnTo>
                <a:lnTo>
                  <a:pt x="489" y="332"/>
                </a:lnTo>
                <a:lnTo>
                  <a:pt x="493" y="326"/>
                </a:lnTo>
                <a:lnTo>
                  <a:pt x="499" y="321"/>
                </a:lnTo>
                <a:lnTo>
                  <a:pt x="505" y="314"/>
                </a:lnTo>
                <a:lnTo>
                  <a:pt x="512" y="309"/>
                </a:lnTo>
                <a:lnTo>
                  <a:pt x="518" y="305"/>
                </a:lnTo>
                <a:lnTo>
                  <a:pt x="526" y="298"/>
                </a:lnTo>
                <a:lnTo>
                  <a:pt x="534" y="294"/>
                </a:lnTo>
                <a:lnTo>
                  <a:pt x="539" y="288"/>
                </a:lnTo>
                <a:lnTo>
                  <a:pt x="545" y="283"/>
                </a:lnTo>
                <a:lnTo>
                  <a:pt x="550" y="278"/>
                </a:lnTo>
                <a:lnTo>
                  <a:pt x="553" y="272"/>
                </a:lnTo>
                <a:lnTo>
                  <a:pt x="556" y="266"/>
                </a:lnTo>
                <a:lnTo>
                  <a:pt x="558" y="259"/>
                </a:lnTo>
                <a:lnTo>
                  <a:pt x="559" y="252"/>
                </a:lnTo>
                <a:lnTo>
                  <a:pt x="559" y="245"/>
                </a:lnTo>
                <a:lnTo>
                  <a:pt x="556" y="235"/>
                </a:lnTo>
                <a:lnTo>
                  <a:pt x="553" y="230"/>
                </a:lnTo>
                <a:lnTo>
                  <a:pt x="549" y="223"/>
                </a:lnTo>
                <a:lnTo>
                  <a:pt x="543" y="216"/>
                </a:lnTo>
                <a:lnTo>
                  <a:pt x="535" y="206"/>
                </a:lnTo>
                <a:lnTo>
                  <a:pt x="531" y="199"/>
                </a:lnTo>
                <a:lnTo>
                  <a:pt x="527" y="193"/>
                </a:lnTo>
                <a:lnTo>
                  <a:pt x="524" y="186"/>
                </a:lnTo>
                <a:lnTo>
                  <a:pt x="521" y="177"/>
                </a:lnTo>
                <a:lnTo>
                  <a:pt x="520" y="169"/>
                </a:lnTo>
                <a:lnTo>
                  <a:pt x="519" y="163"/>
                </a:lnTo>
                <a:lnTo>
                  <a:pt x="521" y="156"/>
                </a:lnTo>
                <a:lnTo>
                  <a:pt x="523" y="148"/>
                </a:lnTo>
                <a:lnTo>
                  <a:pt x="525" y="140"/>
                </a:lnTo>
                <a:lnTo>
                  <a:pt x="529" y="132"/>
                </a:lnTo>
                <a:lnTo>
                  <a:pt x="534" y="125"/>
                </a:lnTo>
                <a:lnTo>
                  <a:pt x="540" y="121"/>
                </a:lnTo>
                <a:lnTo>
                  <a:pt x="545" y="116"/>
                </a:lnTo>
                <a:lnTo>
                  <a:pt x="552" y="112"/>
                </a:lnTo>
                <a:lnTo>
                  <a:pt x="559" y="109"/>
                </a:lnTo>
                <a:lnTo>
                  <a:pt x="568" y="104"/>
                </a:lnTo>
              </a:path>
            </a:pathLst>
          </a:custGeom>
          <a:solidFill>
            <a:srgbClr val="FF0000"/>
          </a:solidFill>
          <a:ln w="12700" cap="rnd" cmpd="sng">
            <a:solidFill>
              <a:srgbClr val="000000"/>
            </a:solidFill>
            <a:prstDash val="solid"/>
            <a:round/>
            <a:headEnd type="none" w="sm" len="sm"/>
            <a:tailEnd type="none" w="sm" len="sm"/>
          </a:ln>
        </p:spPr>
        <p:txBody>
          <a:bodyPr/>
          <a:lstStyle/>
          <a:p>
            <a:endParaRPr lang="en-US"/>
          </a:p>
        </p:txBody>
      </p:sp>
      <p:sp>
        <p:nvSpPr>
          <p:cNvPr id="103432" name="Rectangle 14"/>
          <p:cNvSpPr>
            <a:spLocks noGrp="1" noChangeArrowheads="1"/>
          </p:cNvSpPr>
          <p:nvPr>
            <p:ph type="title" idx="4294967295"/>
          </p:nvPr>
        </p:nvSpPr>
        <p:spPr>
          <a:xfrm>
            <a:off x="88869" y="1077909"/>
            <a:ext cx="8183563" cy="1050925"/>
          </a:xfrm>
          <a:prstGeom prst="rect">
            <a:avLst/>
          </a:prstGeom>
        </p:spPr>
        <p:txBody>
          <a:bodyPr/>
          <a:lstStyle/>
          <a:p>
            <a:pPr algn="ctr">
              <a:defRPr/>
            </a:pPr>
            <a:r>
              <a:rPr lang="en-US" sz="2800" dirty="0" smtClean="0">
                <a:solidFill>
                  <a:schemeClr val="bg1"/>
                </a:solidFill>
                <a:latin typeface="Arial" pitchFamily="34" charset="0"/>
                <a:cs typeface="Arial" pitchFamily="34" charset="0"/>
              </a:rPr>
              <a:t>STRAIGHTEN/STORE - Organizing  </a:t>
            </a:r>
          </a:p>
        </p:txBody>
      </p:sp>
      <p:sp>
        <p:nvSpPr>
          <p:cNvPr id="82953" name="TextBox 1"/>
          <p:cNvSpPr txBox="1">
            <a:spLocks noChangeArrowheads="1"/>
          </p:cNvSpPr>
          <p:nvPr/>
        </p:nvSpPr>
        <p:spPr bwMode="auto">
          <a:xfrm>
            <a:off x="125413" y="109538"/>
            <a:ext cx="7478712"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4000" b="1" dirty="0">
                <a:cs typeface="Arial" pitchFamily="34" charset="0"/>
              </a:rPr>
              <a:t>5S </a:t>
            </a:r>
            <a:r>
              <a:rPr lang="en-US" altLang="en-US" sz="4000" b="1" dirty="0" smtClean="0">
                <a:cs typeface="Arial" pitchFamily="34" charset="0"/>
              </a:rPr>
              <a:t>Straighten/Store</a:t>
            </a:r>
            <a:endParaRPr lang="en-US" altLang="en-US" sz="4000" b="1" dirty="0">
              <a:cs typeface="Arial" pitchFamily="34" charset="0"/>
            </a:endParaRPr>
          </a:p>
        </p:txBody>
      </p:sp>
      <p:sp>
        <p:nvSpPr>
          <p:cNvPr id="82954" name="Slide Number Placeholder 3"/>
          <p:cNvSpPr>
            <a:spLocks noGrp="1"/>
          </p:cNvSpPr>
          <p:nvPr>
            <p:ph type="sldNum" sz="quarter" idx="12"/>
          </p:nvPr>
        </p:nvSpPr>
        <p:spPr bwMode="auto">
          <a:xfrm>
            <a:off x="0" y="6510338"/>
            <a:ext cx="588963" cy="2286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fld id="{0BBADD96-E9C2-4DC1-8D96-F5C4F34B526B}" type="slidenum">
              <a:rPr lang="en-US" altLang="en-US" b="1">
                <a:cs typeface="Arial" pitchFamily="34" charset="0"/>
              </a:rPr>
              <a:pPr algn="ctr" eaLnBrk="1" hangingPunct="1"/>
              <a:t>72</a:t>
            </a:fld>
            <a:endParaRPr lang="en-US" altLang="en-US" b="1">
              <a:cs typeface="Arial" pitchFamily="34" charset="0"/>
            </a:endParaRPr>
          </a:p>
        </p:txBody>
      </p:sp>
    </p:spTree>
  </p:cSld>
  <p:clrMapOvr>
    <a:masterClrMapping/>
  </p:clrMapOvr>
  <p:transition spd="slow">
    <p:random/>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524000"/>
            <a:ext cx="3505200" cy="1050925"/>
          </a:xfrm>
          <a:prstGeom prst="rect">
            <a:avLst/>
          </a:prstGeom>
        </p:spPr>
        <p:txBody>
          <a:bodyPr>
            <a:normAutofit fontScale="90000"/>
          </a:bodyPr>
          <a:lstStyle/>
          <a:p>
            <a:pPr>
              <a:defRPr/>
            </a:pPr>
            <a:r>
              <a:rPr lang="en-US" dirty="0" smtClean="0"/>
              <a:t>Is anything</a:t>
            </a:r>
            <a:br>
              <a:rPr lang="en-US" dirty="0" smtClean="0"/>
            </a:br>
            <a:r>
              <a:rPr lang="en-US" dirty="0" smtClean="0"/>
              <a:t>missing?</a:t>
            </a:r>
            <a:endParaRPr lang="en-US" dirty="0"/>
          </a:p>
        </p:txBody>
      </p:sp>
      <p:graphicFrame>
        <p:nvGraphicFramePr>
          <p:cNvPr id="2050" name="Object 5"/>
          <p:cNvGraphicFramePr>
            <a:graphicFrameLocks noChangeAspect="1"/>
          </p:cNvGraphicFramePr>
          <p:nvPr/>
        </p:nvGraphicFramePr>
        <p:xfrm>
          <a:off x="457200" y="1077913"/>
          <a:ext cx="3057525" cy="5399087"/>
        </p:xfrm>
        <a:graphic>
          <a:graphicData uri="http://schemas.openxmlformats.org/presentationml/2006/ole">
            <p:oleObj spid="_x0000_s2116" name="Photo Editor Photo" r:id="rId3" imgW="2534004" imgH="4580952" progId="">
              <p:embed/>
            </p:oleObj>
          </a:graphicData>
        </a:graphic>
      </p:graphicFrame>
      <p:sp>
        <p:nvSpPr>
          <p:cNvPr id="2052" name="TextBox 1"/>
          <p:cNvSpPr txBox="1">
            <a:spLocks noChangeArrowheads="1"/>
          </p:cNvSpPr>
          <p:nvPr/>
        </p:nvSpPr>
        <p:spPr bwMode="auto">
          <a:xfrm>
            <a:off x="125413" y="109538"/>
            <a:ext cx="7478712"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4000" b="1" dirty="0">
                <a:cs typeface="Arial" pitchFamily="34" charset="0"/>
              </a:rPr>
              <a:t>5S Straighten/Store</a:t>
            </a:r>
          </a:p>
        </p:txBody>
      </p:sp>
      <p:sp>
        <p:nvSpPr>
          <p:cNvPr id="2053" name="Slide Number Placeholder 3"/>
          <p:cNvSpPr>
            <a:spLocks noGrp="1"/>
          </p:cNvSpPr>
          <p:nvPr>
            <p:ph type="sldNum" sz="quarter" idx="12"/>
          </p:nvPr>
        </p:nvSpPr>
        <p:spPr bwMode="auto">
          <a:xfrm>
            <a:off x="0" y="6510338"/>
            <a:ext cx="588963" cy="2286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fld id="{07E34FFC-88E1-4617-9A7C-5E1244905184}" type="slidenum">
              <a:rPr lang="en-US" altLang="en-US" b="1">
                <a:cs typeface="Arial" pitchFamily="34" charset="0"/>
              </a:rPr>
              <a:pPr algn="ctr" eaLnBrk="1" hangingPunct="1"/>
              <a:t>73</a:t>
            </a:fld>
            <a:endParaRPr lang="en-US" altLang="en-US" b="1">
              <a:cs typeface="Arial" pitchFamily="34" charset="0"/>
            </a:endParaRPr>
          </a:p>
        </p:txBody>
      </p:sp>
    </p:spTree>
  </p:cSld>
  <p:clrMapOvr>
    <a:masterClrMapping/>
  </p:clrMapOvr>
  <p:transition>
    <p:random/>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450" name="Rectangle 28"/>
          <p:cNvSpPr>
            <a:spLocks noGrp="1" noChangeArrowheads="1"/>
          </p:cNvSpPr>
          <p:nvPr>
            <p:ph type="title"/>
          </p:nvPr>
        </p:nvSpPr>
        <p:spPr>
          <a:xfrm>
            <a:off x="303213" y="1223962"/>
            <a:ext cx="8183562" cy="762000"/>
          </a:xfrm>
        </p:spPr>
        <p:txBody>
          <a:bodyPr/>
          <a:lstStyle/>
          <a:p>
            <a:pPr>
              <a:defRPr/>
            </a:pPr>
            <a:r>
              <a:rPr lang="en-US" sz="2800" dirty="0" smtClean="0">
                <a:latin typeface="Arial" pitchFamily="34" charset="0"/>
                <a:cs typeface="Arial" pitchFamily="34" charset="0"/>
              </a:rPr>
              <a:t>STORE - Organize  </a:t>
            </a:r>
          </a:p>
        </p:txBody>
      </p:sp>
      <p:sp>
        <p:nvSpPr>
          <p:cNvPr id="83971" name="Rectangle 2"/>
          <p:cNvSpPr>
            <a:spLocks noGrp="1" noChangeArrowheads="1"/>
          </p:cNvSpPr>
          <p:nvPr>
            <p:ph idx="1"/>
          </p:nvPr>
        </p:nvSpPr>
        <p:spPr bwMode="auto">
          <a:xfrm>
            <a:off x="304800" y="2071688"/>
            <a:ext cx="8229600" cy="417671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buClrTx/>
              <a:buFont typeface="Wingdings" pitchFamily="2" charset="2"/>
              <a:buChar char="v"/>
            </a:pPr>
            <a:r>
              <a:rPr lang="en-US" altLang="en-US" sz="2800" smtClean="0">
                <a:latin typeface="Arial" pitchFamily="34" charset="0"/>
                <a:cs typeface="Arial" pitchFamily="34" charset="0"/>
              </a:rPr>
              <a:t>Organize everything that remains; make locations </a:t>
            </a:r>
            <a:r>
              <a:rPr lang="en-US" altLang="en-US" sz="2800" b="1" smtClean="0">
                <a:latin typeface="Arial" pitchFamily="34" charset="0"/>
                <a:cs typeface="Arial" pitchFamily="34" charset="0"/>
              </a:rPr>
              <a:t>visible</a:t>
            </a:r>
            <a:r>
              <a:rPr lang="en-US" altLang="en-US" sz="2800" smtClean="0">
                <a:latin typeface="Arial" pitchFamily="34" charset="0"/>
                <a:cs typeface="Arial" pitchFamily="34" charset="0"/>
              </a:rPr>
              <a:t> and </a:t>
            </a:r>
            <a:r>
              <a:rPr lang="en-US" altLang="en-US" sz="2800" b="1" smtClean="0">
                <a:latin typeface="Arial" pitchFamily="34" charset="0"/>
                <a:cs typeface="Arial" pitchFamily="34" charset="0"/>
              </a:rPr>
              <a:t>self-explanatory</a:t>
            </a:r>
          </a:p>
          <a:p>
            <a:pPr>
              <a:lnSpc>
                <a:spcPct val="90000"/>
              </a:lnSpc>
              <a:buClrTx/>
              <a:buFont typeface="Wingdings" pitchFamily="2" charset="2"/>
              <a:buChar char="v"/>
            </a:pPr>
            <a:r>
              <a:rPr lang="en-US" altLang="en-US" sz="2800" smtClean="0">
                <a:latin typeface="Arial" pitchFamily="34" charset="0"/>
                <a:cs typeface="Arial" pitchFamily="34" charset="0"/>
              </a:rPr>
              <a:t>Designate storage locations </a:t>
            </a:r>
          </a:p>
        </p:txBody>
      </p:sp>
      <p:grpSp>
        <p:nvGrpSpPr>
          <p:cNvPr id="83972" name="Group 3"/>
          <p:cNvGrpSpPr>
            <a:grpSpLocks/>
          </p:cNvGrpSpPr>
          <p:nvPr/>
        </p:nvGrpSpPr>
        <p:grpSpPr bwMode="auto">
          <a:xfrm>
            <a:off x="1905000" y="3429000"/>
            <a:ext cx="1371600" cy="1295400"/>
            <a:chOff x="4656" y="192"/>
            <a:chExt cx="542" cy="526"/>
          </a:xfrm>
        </p:grpSpPr>
        <p:grpSp>
          <p:nvGrpSpPr>
            <p:cNvPr id="83976" name="Group 4"/>
            <p:cNvGrpSpPr>
              <a:grpSpLocks/>
            </p:cNvGrpSpPr>
            <p:nvPr/>
          </p:nvGrpSpPr>
          <p:grpSpPr bwMode="auto">
            <a:xfrm rot="-5256686">
              <a:off x="4880" y="304"/>
              <a:ext cx="430" cy="206"/>
              <a:chOff x="4128" y="288"/>
              <a:chExt cx="239" cy="112"/>
            </a:xfrm>
          </p:grpSpPr>
          <p:sp>
            <p:nvSpPr>
              <p:cNvPr id="83992" name="Freeform 5"/>
              <p:cNvSpPr>
                <a:spLocks/>
              </p:cNvSpPr>
              <p:nvPr/>
            </p:nvSpPr>
            <p:spPr bwMode="auto">
              <a:xfrm>
                <a:off x="4267" y="352"/>
                <a:ext cx="100" cy="48"/>
              </a:xfrm>
              <a:custGeom>
                <a:avLst/>
                <a:gdLst>
                  <a:gd name="T0" fmla="*/ 0 w 1202"/>
                  <a:gd name="T1" fmla="*/ 0 h 578"/>
                  <a:gd name="T2" fmla="*/ 0 w 1202"/>
                  <a:gd name="T3" fmla="*/ 0 h 578"/>
                  <a:gd name="T4" fmla="*/ 0 w 1202"/>
                  <a:gd name="T5" fmla="*/ 0 h 578"/>
                  <a:gd name="T6" fmla="*/ 0 w 1202"/>
                  <a:gd name="T7" fmla="*/ 0 h 578"/>
                  <a:gd name="T8" fmla="*/ 0 w 1202"/>
                  <a:gd name="T9" fmla="*/ 0 h 578"/>
                  <a:gd name="T10" fmla="*/ 0 w 1202"/>
                  <a:gd name="T11" fmla="*/ 0 h 578"/>
                  <a:gd name="T12" fmla="*/ 0 w 1202"/>
                  <a:gd name="T13" fmla="*/ 0 h 578"/>
                  <a:gd name="T14" fmla="*/ 0 w 1202"/>
                  <a:gd name="T15" fmla="*/ 0 h 578"/>
                  <a:gd name="T16" fmla="*/ 0 w 1202"/>
                  <a:gd name="T17" fmla="*/ 0 h 578"/>
                  <a:gd name="T18" fmla="*/ 0 w 1202"/>
                  <a:gd name="T19" fmla="*/ 0 h 578"/>
                  <a:gd name="T20" fmla="*/ 0 w 1202"/>
                  <a:gd name="T21" fmla="*/ 0 h 578"/>
                  <a:gd name="T22" fmla="*/ 0 w 1202"/>
                  <a:gd name="T23" fmla="*/ 0 h 578"/>
                  <a:gd name="T24" fmla="*/ 0 w 1202"/>
                  <a:gd name="T25" fmla="*/ 0 h 578"/>
                  <a:gd name="T26" fmla="*/ 0 w 1202"/>
                  <a:gd name="T27" fmla="*/ 0 h 578"/>
                  <a:gd name="T28" fmla="*/ 0 w 1202"/>
                  <a:gd name="T29" fmla="*/ 0 h 578"/>
                  <a:gd name="T30" fmla="*/ 0 w 1202"/>
                  <a:gd name="T31" fmla="*/ 0 h 578"/>
                  <a:gd name="T32" fmla="*/ 0 w 1202"/>
                  <a:gd name="T33" fmla="*/ 0 h 578"/>
                  <a:gd name="T34" fmla="*/ 0 w 1202"/>
                  <a:gd name="T35" fmla="*/ 0 h 578"/>
                  <a:gd name="T36" fmla="*/ 0 w 1202"/>
                  <a:gd name="T37" fmla="*/ 0 h 578"/>
                  <a:gd name="T38" fmla="*/ 0 w 1202"/>
                  <a:gd name="T39" fmla="*/ 0 h 578"/>
                  <a:gd name="T40" fmla="*/ 0 w 1202"/>
                  <a:gd name="T41" fmla="*/ 0 h 578"/>
                  <a:gd name="T42" fmla="*/ 0 w 1202"/>
                  <a:gd name="T43" fmla="*/ 0 h 578"/>
                  <a:gd name="T44" fmla="*/ 0 w 1202"/>
                  <a:gd name="T45" fmla="*/ 0 h 578"/>
                  <a:gd name="T46" fmla="*/ 0 w 1202"/>
                  <a:gd name="T47" fmla="*/ 0 h 578"/>
                  <a:gd name="T48" fmla="*/ 0 w 1202"/>
                  <a:gd name="T49" fmla="*/ 0 h 578"/>
                  <a:gd name="T50" fmla="*/ 0 w 1202"/>
                  <a:gd name="T51" fmla="*/ 0 h 578"/>
                  <a:gd name="T52" fmla="*/ 0 w 1202"/>
                  <a:gd name="T53" fmla="*/ 0 h 578"/>
                  <a:gd name="T54" fmla="*/ 0 w 1202"/>
                  <a:gd name="T55" fmla="*/ 0 h 578"/>
                  <a:gd name="T56" fmla="*/ 0 w 1202"/>
                  <a:gd name="T57" fmla="*/ 0 h 578"/>
                  <a:gd name="T58" fmla="*/ 0 w 1202"/>
                  <a:gd name="T59" fmla="*/ 0 h 578"/>
                  <a:gd name="T60" fmla="*/ 0 w 1202"/>
                  <a:gd name="T61" fmla="*/ 0 h 578"/>
                  <a:gd name="T62" fmla="*/ 0 w 1202"/>
                  <a:gd name="T63" fmla="*/ 0 h 578"/>
                  <a:gd name="T64" fmla="*/ 0 w 1202"/>
                  <a:gd name="T65" fmla="*/ 0 h 578"/>
                  <a:gd name="T66" fmla="*/ 0 w 1202"/>
                  <a:gd name="T67" fmla="*/ 0 h 57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02"/>
                  <a:gd name="T103" fmla="*/ 0 h 578"/>
                  <a:gd name="T104" fmla="*/ 1202 w 1202"/>
                  <a:gd name="T105" fmla="*/ 578 h 57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02" h="578">
                    <a:moveTo>
                      <a:pt x="1202" y="369"/>
                    </a:moveTo>
                    <a:lnTo>
                      <a:pt x="1170" y="415"/>
                    </a:lnTo>
                    <a:lnTo>
                      <a:pt x="1127" y="467"/>
                    </a:lnTo>
                    <a:lnTo>
                      <a:pt x="1084" y="503"/>
                    </a:lnTo>
                    <a:lnTo>
                      <a:pt x="1025" y="535"/>
                    </a:lnTo>
                    <a:lnTo>
                      <a:pt x="962" y="558"/>
                    </a:lnTo>
                    <a:lnTo>
                      <a:pt x="910" y="571"/>
                    </a:lnTo>
                    <a:lnTo>
                      <a:pt x="830" y="578"/>
                    </a:lnTo>
                    <a:lnTo>
                      <a:pt x="754" y="577"/>
                    </a:lnTo>
                    <a:lnTo>
                      <a:pt x="689" y="571"/>
                    </a:lnTo>
                    <a:lnTo>
                      <a:pt x="624" y="558"/>
                    </a:lnTo>
                    <a:lnTo>
                      <a:pt x="584" y="549"/>
                    </a:lnTo>
                    <a:lnTo>
                      <a:pt x="527" y="532"/>
                    </a:lnTo>
                    <a:lnTo>
                      <a:pt x="469" y="506"/>
                    </a:lnTo>
                    <a:lnTo>
                      <a:pt x="410" y="480"/>
                    </a:lnTo>
                    <a:lnTo>
                      <a:pt x="0" y="152"/>
                    </a:lnTo>
                    <a:lnTo>
                      <a:pt x="303" y="0"/>
                    </a:lnTo>
                    <a:lnTo>
                      <a:pt x="650" y="200"/>
                    </a:lnTo>
                    <a:lnTo>
                      <a:pt x="666" y="236"/>
                    </a:lnTo>
                    <a:lnTo>
                      <a:pt x="670" y="272"/>
                    </a:lnTo>
                    <a:lnTo>
                      <a:pt x="754" y="272"/>
                    </a:lnTo>
                    <a:lnTo>
                      <a:pt x="807" y="354"/>
                    </a:lnTo>
                    <a:lnTo>
                      <a:pt x="827" y="329"/>
                    </a:lnTo>
                    <a:lnTo>
                      <a:pt x="846" y="354"/>
                    </a:lnTo>
                    <a:lnTo>
                      <a:pt x="865" y="330"/>
                    </a:lnTo>
                    <a:lnTo>
                      <a:pt x="884" y="354"/>
                    </a:lnTo>
                    <a:lnTo>
                      <a:pt x="904" y="329"/>
                    </a:lnTo>
                    <a:lnTo>
                      <a:pt x="924" y="355"/>
                    </a:lnTo>
                    <a:lnTo>
                      <a:pt x="943" y="330"/>
                    </a:lnTo>
                    <a:lnTo>
                      <a:pt x="962" y="355"/>
                    </a:lnTo>
                    <a:lnTo>
                      <a:pt x="979" y="330"/>
                    </a:lnTo>
                    <a:lnTo>
                      <a:pt x="999" y="355"/>
                    </a:lnTo>
                    <a:lnTo>
                      <a:pt x="1016" y="329"/>
                    </a:lnTo>
                    <a:lnTo>
                      <a:pt x="1202" y="369"/>
                    </a:lnTo>
                    <a:close/>
                  </a:path>
                </a:pathLst>
              </a:custGeom>
              <a:solidFill>
                <a:srgbClr val="A0A0A0"/>
              </a:solidFill>
              <a:ln w="1588">
                <a:solidFill>
                  <a:srgbClr val="404040"/>
                </a:solidFill>
                <a:prstDash val="solid"/>
                <a:round/>
                <a:headEnd/>
                <a:tailEnd/>
              </a:ln>
            </p:spPr>
            <p:txBody>
              <a:bodyPr/>
              <a:lstStyle/>
              <a:p>
                <a:endParaRPr lang="en-US"/>
              </a:p>
            </p:txBody>
          </p:sp>
          <p:sp>
            <p:nvSpPr>
              <p:cNvPr id="83993" name="Freeform 6"/>
              <p:cNvSpPr>
                <a:spLocks/>
              </p:cNvSpPr>
              <p:nvPr/>
            </p:nvSpPr>
            <p:spPr bwMode="auto">
              <a:xfrm>
                <a:off x="4251" y="339"/>
                <a:ext cx="116" cy="46"/>
              </a:xfrm>
              <a:custGeom>
                <a:avLst/>
                <a:gdLst>
                  <a:gd name="T0" fmla="*/ 0 w 1383"/>
                  <a:gd name="T1" fmla="*/ 0 h 559"/>
                  <a:gd name="T2" fmla="*/ 0 w 1383"/>
                  <a:gd name="T3" fmla="*/ 0 h 559"/>
                  <a:gd name="T4" fmla="*/ 0 w 1383"/>
                  <a:gd name="T5" fmla="*/ 0 h 559"/>
                  <a:gd name="T6" fmla="*/ 0 w 1383"/>
                  <a:gd name="T7" fmla="*/ 0 h 559"/>
                  <a:gd name="T8" fmla="*/ 0 w 1383"/>
                  <a:gd name="T9" fmla="*/ 0 h 559"/>
                  <a:gd name="T10" fmla="*/ 0 w 1383"/>
                  <a:gd name="T11" fmla="*/ 0 h 559"/>
                  <a:gd name="T12" fmla="*/ 0 w 1383"/>
                  <a:gd name="T13" fmla="*/ 0 h 559"/>
                  <a:gd name="T14" fmla="*/ 0 w 1383"/>
                  <a:gd name="T15" fmla="*/ 0 h 559"/>
                  <a:gd name="T16" fmla="*/ 0 w 1383"/>
                  <a:gd name="T17" fmla="*/ 0 h 559"/>
                  <a:gd name="T18" fmla="*/ 0 w 1383"/>
                  <a:gd name="T19" fmla="*/ 0 h 559"/>
                  <a:gd name="T20" fmla="*/ 0 w 1383"/>
                  <a:gd name="T21" fmla="*/ 0 h 559"/>
                  <a:gd name="T22" fmla="*/ 0 w 1383"/>
                  <a:gd name="T23" fmla="*/ 0 h 559"/>
                  <a:gd name="T24" fmla="*/ 0 w 1383"/>
                  <a:gd name="T25" fmla="*/ 0 h 559"/>
                  <a:gd name="T26" fmla="*/ 0 w 1383"/>
                  <a:gd name="T27" fmla="*/ 0 h 559"/>
                  <a:gd name="T28" fmla="*/ 0 w 1383"/>
                  <a:gd name="T29" fmla="*/ 0 h 559"/>
                  <a:gd name="T30" fmla="*/ 0 w 1383"/>
                  <a:gd name="T31" fmla="*/ 0 h 559"/>
                  <a:gd name="T32" fmla="*/ 0 w 1383"/>
                  <a:gd name="T33" fmla="*/ 0 h 559"/>
                  <a:gd name="T34" fmla="*/ 0 w 1383"/>
                  <a:gd name="T35" fmla="*/ 0 h 559"/>
                  <a:gd name="T36" fmla="*/ 0 w 1383"/>
                  <a:gd name="T37" fmla="*/ 0 h 559"/>
                  <a:gd name="T38" fmla="*/ 0 w 1383"/>
                  <a:gd name="T39" fmla="*/ 0 h 559"/>
                  <a:gd name="T40" fmla="*/ 0 w 1383"/>
                  <a:gd name="T41" fmla="*/ 0 h 559"/>
                  <a:gd name="T42" fmla="*/ 0 w 1383"/>
                  <a:gd name="T43" fmla="*/ 0 h 559"/>
                  <a:gd name="T44" fmla="*/ 0 w 1383"/>
                  <a:gd name="T45" fmla="*/ 0 h 559"/>
                  <a:gd name="T46" fmla="*/ 0 w 1383"/>
                  <a:gd name="T47" fmla="*/ 0 h 559"/>
                  <a:gd name="T48" fmla="*/ 0 w 1383"/>
                  <a:gd name="T49" fmla="*/ 0 h 559"/>
                  <a:gd name="T50" fmla="*/ 0 w 1383"/>
                  <a:gd name="T51" fmla="*/ 0 h 559"/>
                  <a:gd name="T52" fmla="*/ 0 w 1383"/>
                  <a:gd name="T53" fmla="*/ 0 h 559"/>
                  <a:gd name="T54" fmla="*/ 0 w 1383"/>
                  <a:gd name="T55" fmla="*/ 0 h 559"/>
                  <a:gd name="T56" fmla="*/ 0 w 1383"/>
                  <a:gd name="T57" fmla="*/ 0 h 559"/>
                  <a:gd name="T58" fmla="*/ 0 w 1383"/>
                  <a:gd name="T59" fmla="*/ 0 h 559"/>
                  <a:gd name="T60" fmla="*/ 0 w 1383"/>
                  <a:gd name="T61" fmla="*/ 0 h 559"/>
                  <a:gd name="T62" fmla="*/ 0 w 1383"/>
                  <a:gd name="T63" fmla="*/ 0 h 559"/>
                  <a:gd name="T64" fmla="*/ 0 w 1383"/>
                  <a:gd name="T65" fmla="*/ 0 h 559"/>
                  <a:gd name="T66" fmla="*/ 0 w 1383"/>
                  <a:gd name="T67" fmla="*/ 0 h 559"/>
                  <a:gd name="T68" fmla="*/ 0 w 1383"/>
                  <a:gd name="T69" fmla="*/ 0 h 559"/>
                  <a:gd name="T70" fmla="*/ 0 w 1383"/>
                  <a:gd name="T71" fmla="*/ 0 h 559"/>
                  <a:gd name="T72" fmla="*/ 0 w 1383"/>
                  <a:gd name="T73" fmla="*/ 0 h 559"/>
                  <a:gd name="T74" fmla="*/ 0 w 1383"/>
                  <a:gd name="T75" fmla="*/ 0 h 559"/>
                  <a:gd name="T76" fmla="*/ 0 w 1383"/>
                  <a:gd name="T77" fmla="*/ 0 h 559"/>
                  <a:gd name="T78" fmla="*/ 0 w 1383"/>
                  <a:gd name="T79" fmla="*/ 0 h 559"/>
                  <a:gd name="T80" fmla="*/ 0 w 1383"/>
                  <a:gd name="T81" fmla="*/ 0 h 559"/>
                  <a:gd name="T82" fmla="*/ 0 w 1383"/>
                  <a:gd name="T83" fmla="*/ 0 h 559"/>
                  <a:gd name="T84" fmla="*/ 0 w 1383"/>
                  <a:gd name="T85" fmla="*/ 0 h 559"/>
                  <a:gd name="T86" fmla="*/ 0 w 1383"/>
                  <a:gd name="T87" fmla="*/ 0 h 559"/>
                  <a:gd name="T88" fmla="*/ 0 w 1383"/>
                  <a:gd name="T89" fmla="*/ 0 h 559"/>
                  <a:gd name="T90" fmla="*/ 0 w 1383"/>
                  <a:gd name="T91" fmla="*/ 0 h 559"/>
                  <a:gd name="T92" fmla="*/ 0 w 1383"/>
                  <a:gd name="T93" fmla="*/ 0 h 55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383"/>
                  <a:gd name="T142" fmla="*/ 0 h 559"/>
                  <a:gd name="T143" fmla="*/ 1383 w 1383"/>
                  <a:gd name="T144" fmla="*/ 559 h 55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383" h="559">
                    <a:moveTo>
                      <a:pt x="1383" y="209"/>
                    </a:moveTo>
                    <a:lnTo>
                      <a:pt x="1350" y="163"/>
                    </a:lnTo>
                    <a:lnTo>
                      <a:pt x="1307" y="111"/>
                    </a:lnTo>
                    <a:lnTo>
                      <a:pt x="1265" y="75"/>
                    </a:lnTo>
                    <a:lnTo>
                      <a:pt x="1205" y="43"/>
                    </a:lnTo>
                    <a:lnTo>
                      <a:pt x="1143" y="20"/>
                    </a:lnTo>
                    <a:lnTo>
                      <a:pt x="1091" y="7"/>
                    </a:lnTo>
                    <a:lnTo>
                      <a:pt x="1011" y="0"/>
                    </a:lnTo>
                    <a:lnTo>
                      <a:pt x="935" y="1"/>
                    </a:lnTo>
                    <a:lnTo>
                      <a:pt x="870" y="7"/>
                    </a:lnTo>
                    <a:lnTo>
                      <a:pt x="805" y="20"/>
                    </a:lnTo>
                    <a:lnTo>
                      <a:pt x="765" y="29"/>
                    </a:lnTo>
                    <a:lnTo>
                      <a:pt x="707" y="46"/>
                    </a:lnTo>
                    <a:lnTo>
                      <a:pt x="649" y="72"/>
                    </a:lnTo>
                    <a:lnTo>
                      <a:pt x="591" y="98"/>
                    </a:lnTo>
                    <a:lnTo>
                      <a:pt x="0" y="397"/>
                    </a:lnTo>
                    <a:lnTo>
                      <a:pt x="58" y="559"/>
                    </a:lnTo>
                    <a:lnTo>
                      <a:pt x="125" y="540"/>
                    </a:lnTo>
                    <a:lnTo>
                      <a:pt x="192" y="516"/>
                    </a:lnTo>
                    <a:lnTo>
                      <a:pt x="262" y="497"/>
                    </a:lnTo>
                    <a:lnTo>
                      <a:pt x="329" y="481"/>
                    </a:lnTo>
                    <a:lnTo>
                      <a:pt x="391" y="468"/>
                    </a:lnTo>
                    <a:lnTo>
                      <a:pt x="450" y="459"/>
                    </a:lnTo>
                    <a:lnTo>
                      <a:pt x="524" y="446"/>
                    </a:lnTo>
                    <a:lnTo>
                      <a:pt x="578" y="442"/>
                    </a:lnTo>
                    <a:lnTo>
                      <a:pt x="636" y="442"/>
                    </a:lnTo>
                    <a:lnTo>
                      <a:pt x="695" y="442"/>
                    </a:lnTo>
                    <a:lnTo>
                      <a:pt x="748" y="439"/>
                    </a:lnTo>
                    <a:lnTo>
                      <a:pt x="781" y="425"/>
                    </a:lnTo>
                    <a:lnTo>
                      <a:pt x="816" y="405"/>
                    </a:lnTo>
                    <a:lnTo>
                      <a:pt x="831" y="378"/>
                    </a:lnTo>
                    <a:lnTo>
                      <a:pt x="846" y="342"/>
                    </a:lnTo>
                    <a:lnTo>
                      <a:pt x="850" y="306"/>
                    </a:lnTo>
                    <a:lnTo>
                      <a:pt x="935" y="306"/>
                    </a:lnTo>
                    <a:lnTo>
                      <a:pt x="988" y="224"/>
                    </a:lnTo>
                    <a:lnTo>
                      <a:pt x="1007" y="249"/>
                    </a:lnTo>
                    <a:lnTo>
                      <a:pt x="1027" y="224"/>
                    </a:lnTo>
                    <a:lnTo>
                      <a:pt x="1045" y="248"/>
                    </a:lnTo>
                    <a:lnTo>
                      <a:pt x="1065" y="224"/>
                    </a:lnTo>
                    <a:lnTo>
                      <a:pt x="1084" y="249"/>
                    </a:lnTo>
                    <a:lnTo>
                      <a:pt x="1105" y="223"/>
                    </a:lnTo>
                    <a:lnTo>
                      <a:pt x="1123" y="248"/>
                    </a:lnTo>
                    <a:lnTo>
                      <a:pt x="1143" y="223"/>
                    </a:lnTo>
                    <a:lnTo>
                      <a:pt x="1160" y="248"/>
                    </a:lnTo>
                    <a:lnTo>
                      <a:pt x="1179" y="223"/>
                    </a:lnTo>
                    <a:lnTo>
                      <a:pt x="1197" y="249"/>
                    </a:lnTo>
                    <a:lnTo>
                      <a:pt x="1383" y="209"/>
                    </a:lnTo>
                    <a:close/>
                  </a:path>
                </a:pathLst>
              </a:custGeom>
              <a:solidFill>
                <a:srgbClr val="A0A0A0"/>
              </a:solidFill>
              <a:ln w="1588">
                <a:solidFill>
                  <a:srgbClr val="404040"/>
                </a:solidFill>
                <a:prstDash val="solid"/>
                <a:round/>
                <a:headEnd/>
                <a:tailEnd/>
              </a:ln>
            </p:spPr>
            <p:txBody>
              <a:bodyPr/>
              <a:lstStyle/>
              <a:p>
                <a:endParaRPr lang="en-US"/>
              </a:p>
            </p:txBody>
          </p:sp>
          <p:sp>
            <p:nvSpPr>
              <p:cNvPr id="83994" name="Oval 7"/>
              <p:cNvSpPr>
                <a:spLocks noChangeArrowheads="1"/>
              </p:cNvSpPr>
              <p:nvPr/>
            </p:nvSpPr>
            <p:spPr bwMode="auto">
              <a:xfrm>
                <a:off x="4291" y="362"/>
                <a:ext cx="9" cy="10"/>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endParaRPr lang="en-US" altLang="en-US" sz="2800">
                  <a:cs typeface="Arial" pitchFamily="34" charset="0"/>
                </a:endParaRPr>
              </a:p>
            </p:txBody>
          </p:sp>
          <p:sp>
            <p:nvSpPr>
              <p:cNvPr id="83995" name="Oval 8"/>
              <p:cNvSpPr>
                <a:spLocks noChangeArrowheads="1"/>
              </p:cNvSpPr>
              <p:nvPr/>
            </p:nvSpPr>
            <p:spPr bwMode="auto">
              <a:xfrm>
                <a:off x="4287" y="354"/>
                <a:ext cx="12" cy="12"/>
              </a:xfrm>
              <a:prstGeom prst="ellipse">
                <a:avLst/>
              </a:prstGeom>
              <a:solidFill>
                <a:srgbClr val="C0C0C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endParaRPr lang="en-US" altLang="en-US" sz="2800">
                  <a:cs typeface="Arial" pitchFamily="34" charset="0"/>
                </a:endParaRPr>
              </a:p>
            </p:txBody>
          </p:sp>
          <p:sp>
            <p:nvSpPr>
              <p:cNvPr id="83996" name="Freeform 9"/>
              <p:cNvSpPr>
                <a:spLocks/>
              </p:cNvSpPr>
              <p:nvPr/>
            </p:nvSpPr>
            <p:spPr bwMode="auto">
              <a:xfrm>
                <a:off x="4134" y="288"/>
                <a:ext cx="127" cy="46"/>
              </a:xfrm>
              <a:custGeom>
                <a:avLst/>
                <a:gdLst>
                  <a:gd name="T0" fmla="*/ 0 w 1528"/>
                  <a:gd name="T1" fmla="*/ 0 h 547"/>
                  <a:gd name="T2" fmla="*/ 0 w 1528"/>
                  <a:gd name="T3" fmla="*/ 0 h 547"/>
                  <a:gd name="T4" fmla="*/ 0 w 1528"/>
                  <a:gd name="T5" fmla="*/ 0 h 547"/>
                  <a:gd name="T6" fmla="*/ 0 w 1528"/>
                  <a:gd name="T7" fmla="*/ 0 h 547"/>
                  <a:gd name="T8" fmla="*/ 0 w 1528"/>
                  <a:gd name="T9" fmla="*/ 0 h 547"/>
                  <a:gd name="T10" fmla="*/ 0 w 1528"/>
                  <a:gd name="T11" fmla="*/ 0 h 547"/>
                  <a:gd name="T12" fmla="*/ 0 w 1528"/>
                  <a:gd name="T13" fmla="*/ 0 h 547"/>
                  <a:gd name="T14" fmla="*/ 0 w 1528"/>
                  <a:gd name="T15" fmla="*/ 0 h 547"/>
                  <a:gd name="T16" fmla="*/ 0 w 1528"/>
                  <a:gd name="T17" fmla="*/ 0 h 547"/>
                  <a:gd name="T18" fmla="*/ 0 w 1528"/>
                  <a:gd name="T19" fmla="*/ 0 h 547"/>
                  <a:gd name="T20" fmla="*/ 0 w 1528"/>
                  <a:gd name="T21" fmla="*/ 0 h 547"/>
                  <a:gd name="T22" fmla="*/ 0 w 1528"/>
                  <a:gd name="T23" fmla="*/ 0 h 547"/>
                  <a:gd name="T24" fmla="*/ 0 w 1528"/>
                  <a:gd name="T25" fmla="*/ 0 h 547"/>
                  <a:gd name="T26" fmla="*/ 0 w 1528"/>
                  <a:gd name="T27" fmla="*/ 0 h 547"/>
                  <a:gd name="T28" fmla="*/ 0 w 1528"/>
                  <a:gd name="T29" fmla="*/ 0 h 547"/>
                  <a:gd name="T30" fmla="*/ 0 w 1528"/>
                  <a:gd name="T31" fmla="*/ 0 h 547"/>
                  <a:gd name="T32" fmla="*/ 0 w 1528"/>
                  <a:gd name="T33" fmla="*/ 0 h 547"/>
                  <a:gd name="T34" fmla="*/ 0 w 1528"/>
                  <a:gd name="T35" fmla="*/ 0 h 547"/>
                  <a:gd name="T36" fmla="*/ 0 w 1528"/>
                  <a:gd name="T37" fmla="*/ 0 h 547"/>
                  <a:gd name="T38" fmla="*/ 0 w 1528"/>
                  <a:gd name="T39" fmla="*/ 0 h 547"/>
                  <a:gd name="T40" fmla="*/ 0 w 1528"/>
                  <a:gd name="T41" fmla="*/ 0 h 547"/>
                  <a:gd name="T42" fmla="*/ 0 w 1528"/>
                  <a:gd name="T43" fmla="*/ 0 h 547"/>
                  <a:gd name="T44" fmla="*/ 0 w 1528"/>
                  <a:gd name="T45" fmla="*/ 0 h 547"/>
                  <a:gd name="T46" fmla="*/ 0 w 1528"/>
                  <a:gd name="T47" fmla="*/ 0 h 547"/>
                  <a:gd name="T48" fmla="*/ 0 w 1528"/>
                  <a:gd name="T49" fmla="*/ 0 h 547"/>
                  <a:gd name="T50" fmla="*/ 0 w 1528"/>
                  <a:gd name="T51" fmla="*/ 0 h 547"/>
                  <a:gd name="T52" fmla="*/ 0 w 1528"/>
                  <a:gd name="T53" fmla="*/ 0 h 547"/>
                  <a:gd name="T54" fmla="*/ 0 w 1528"/>
                  <a:gd name="T55" fmla="*/ 0 h 547"/>
                  <a:gd name="T56" fmla="*/ 0 w 1528"/>
                  <a:gd name="T57" fmla="*/ 0 h 547"/>
                  <a:gd name="T58" fmla="*/ 0 w 1528"/>
                  <a:gd name="T59" fmla="*/ 0 h 547"/>
                  <a:gd name="T60" fmla="*/ 0 w 1528"/>
                  <a:gd name="T61" fmla="*/ 0 h 547"/>
                  <a:gd name="T62" fmla="*/ 0 w 1528"/>
                  <a:gd name="T63" fmla="*/ 0 h 547"/>
                  <a:gd name="T64" fmla="*/ 0 w 1528"/>
                  <a:gd name="T65" fmla="*/ 0 h 547"/>
                  <a:gd name="T66" fmla="*/ 0 w 1528"/>
                  <a:gd name="T67" fmla="*/ 0 h 547"/>
                  <a:gd name="T68" fmla="*/ 0 w 1528"/>
                  <a:gd name="T69" fmla="*/ 0 h 547"/>
                  <a:gd name="T70" fmla="*/ 0 w 1528"/>
                  <a:gd name="T71" fmla="*/ 0 h 547"/>
                  <a:gd name="T72" fmla="*/ 0 w 1528"/>
                  <a:gd name="T73" fmla="*/ 0 h 547"/>
                  <a:gd name="T74" fmla="*/ 0 w 1528"/>
                  <a:gd name="T75" fmla="*/ 0 h 547"/>
                  <a:gd name="T76" fmla="*/ 0 w 1528"/>
                  <a:gd name="T77" fmla="*/ 0 h 547"/>
                  <a:gd name="T78" fmla="*/ 0 w 1528"/>
                  <a:gd name="T79" fmla="*/ 0 h 547"/>
                  <a:gd name="T80" fmla="*/ 0 w 1528"/>
                  <a:gd name="T81" fmla="*/ 0 h 547"/>
                  <a:gd name="T82" fmla="*/ 0 w 1528"/>
                  <a:gd name="T83" fmla="*/ 0 h 547"/>
                  <a:gd name="T84" fmla="*/ 0 w 1528"/>
                  <a:gd name="T85" fmla="*/ 0 h 547"/>
                  <a:gd name="T86" fmla="*/ 0 w 1528"/>
                  <a:gd name="T87" fmla="*/ 0 h 547"/>
                  <a:gd name="T88" fmla="*/ 0 w 1528"/>
                  <a:gd name="T89" fmla="*/ 0 h 547"/>
                  <a:gd name="T90" fmla="*/ 0 w 1528"/>
                  <a:gd name="T91" fmla="*/ 0 h 547"/>
                  <a:gd name="T92" fmla="*/ 0 w 1528"/>
                  <a:gd name="T93" fmla="*/ 0 h 547"/>
                  <a:gd name="T94" fmla="*/ 0 w 1528"/>
                  <a:gd name="T95" fmla="*/ 0 h 547"/>
                  <a:gd name="T96" fmla="*/ 0 w 1528"/>
                  <a:gd name="T97" fmla="*/ 0 h 54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528"/>
                  <a:gd name="T148" fmla="*/ 0 h 547"/>
                  <a:gd name="T149" fmla="*/ 1528 w 1528"/>
                  <a:gd name="T150" fmla="*/ 547 h 54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528" h="547">
                    <a:moveTo>
                      <a:pt x="1528" y="418"/>
                    </a:moveTo>
                    <a:lnTo>
                      <a:pt x="1416" y="547"/>
                    </a:lnTo>
                    <a:lnTo>
                      <a:pt x="1351" y="518"/>
                    </a:lnTo>
                    <a:lnTo>
                      <a:pt x="1293" y="490"/>
                    </a:lnTo>
                    <a:lnTo>
                      <a:pt x="1244" y="460"/>
                    </a:lnTo>
                    <a:lnTo>
                      <a:pt x="1200" y="430"/>
                    </a:lnTo>
                    <a:lnTo>
                      <a:pt x="1140" y="389"/>
                    </a:lnTo>
                    <a:lnTo>
                      <a:pt x="1082" y="352"/>
                    </a:lnTo>
                    <a:lnTo>
                      <a:pt x="1007" y="303"/>
                    </a:lnTo>
                    <a:lnTo>
                      <a:pt x="928" y="272"/>
                    </a:lnTo>
                    <a:lnTo>
                      <a:pt x="845" y="237"/>
                    </a:lnTo>
                    <a:lnTo>
                      <a:pt x="750" y="216"/>
                    </a:lnTo>
                    <a:lnTo>
                      <a:pt x="679" y="196"/>
                    </a:lnTo>
                    <a:lnTo>
                      <a:pt x="609" y="165"/>
                    </a:lnTo>
                    <a:lnTo>
                      <a:pt x="534" y="138"/>
                    </a:lnTo>
                    <a:lnTo>
                      <a:pt x="443" y="108"/>
                    </a:lnTo>
                    <a:lnTo>
                      <a:pt x="356" y="95"/>
                    </a:lnTo>
                    <a:lnTo>
                      <a:pt x="269" y="80"/>
                    </a:lnTo>
                    <a:lnTo>
                      <a:pt x="194" y="77"/>
                    </a:lnTo>
                    <a:lnTo>
                      <a:pt x="111" y="75"/>
                    </a:lnTo>
                    <a:lnTo>
                      <a:pt x="62" y="73"/>
                    </a:lnTo>
                    <a:lnTo>
                      <a:pt x="40" y="71"/>
                    </a:lnTo>
                    <a:lnTo>
                      <a:pt x="23" y="68"/>
                    </a:lnTo>
                    <a:lnTo>
                      <a:pt x="10" y="64"/>
                    </a:lnTo>
                    <a:lnTo>
                      <a:pt x="1" y="54"/>
                    </a:lnTo>
                    <a:lnTo>
                      <a:pt x="0" y="44"/>
                    </a:lnTo>
                    <a:lnTo>
                      <a:pt x="3" y="32"/>
                    </a:lnTo>
                    <a:lnTo>
                      <a:pt x="13" y="25"/>
                    </a:lnTo>
                    <a:lnTo>
                      <a:pt x="28" y="18"/>
                    </a:lnTo>
                    <a:lnTo>
                      <a:pt x="95" y="12"/>
                    </a:lnTo>
                    <a:lnTo>
                      <a:pt x="169" y="5"/>
                    </a:lnTo>
                    <a:lnTo>
                      <a:pt x="227" y="0"/>
                    </a:lnTo>
                    <a:lnTo>
                      <a:pt x="301" y="0"/>
                    </a:lnTo>
                    <a:lnTo>
                      <a:pt x="380" y="4"/>
                    </a:lnTo>
                    <a:lnTo>
                      <a:pt x="468" y="4"/>
                    </a:lnTo>
                    <a:lnTo>
                      <a:pt x="584" y="17"/>
                    </a:lnTo>
                    <a:lnTo>
                      <a:pt x="675" y="32"/>
                    </a:lnTo>
                    <a:lnTo>
                      <a:pt x="763" y="55"/>
                    </a:lnTo>
                    <a:lnTo>
                      <a:pt x="833" y="77"/>
                    </a:lnTo>
                    <a:lnTo>
                      <a:pt x="891" y="95"/>
                    </a:lnTo>
                    <a:lnTo>
                      <a:pt x="962" y="118"/>
                    </a:lnTo>
                    <a:lnTo>
                      <a:pt x="1036" y="146"/>
                    </a:lnTo>
                    <a:lnTo>
                      <a:pt x="1107" y="174"/>
                    </a:lnTo>
                    <a:lnTo>
                      <a:pt x="1173" y="206"/>
                    </a:lnTo>
                    <a:lnTo>
                      <a:pt x="1236" y="237"/>
                    </a:lnTo>
                    <a:lnTo>
                      <a:pt x="1306" y="276"/>
                    </a:lnTo>
                    <a:lnTo>
                      <a:pt x="1372" y="314"/>
                    </a:lnTo>
                    <a:lnTo>
                      <a:pt x="1426" y="350"/>
                    </a:lnTo>
                    <a:lnTo>
                      <a:pt x="1528" y="418"/>
                    </a:lnTo>
                    <a:close/>
                  </a:path>
                </a:pathLst>
              </a:custGeom>
              <a:solidFill>
                <a:srgbClr val="E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83997" name="Freeform 10"/>
              <p:cNvSpPr>
                <a:spLocks/>
              </p:cNvSpPr>
              <p:nvPr/>
            </p:nvSpPr>
            <p:spPr bwMode="auto">
              <a:xfrm>
                <a:off x="4128" y="371"/>
                <a:ext cx="129" cy="28"/>
              </a:xfrm>
              <a:custGeom>
                <a:avLst/>
                <a:gdLst>
                  <a:gd name="T0" fmla="*/ 0 w 1546"/>
                  <a:gd name="T1" fmla="*/ 0 h 329"/>
                  <a:gd name="T2" fmla="*/ 0 w 1546"/>
                  <a:gd name="T3" fmla="*/ 0 h 329"/>
                  <a:gd name="T4" fmla="*/ 0 w 1546"/>
                  <a:gd name="T5" fmla="*/ 0 h 329"/>
                  <a:gd name="T6" fmla="*/ 0 w 1546"/>
                  <a:gd name="T7" fmla="*/ 0 h 329"/>
                  <a:gd name="T8" fmla="*/ 0 w 1546"/>
                  <a:gd name="T9" fmla="*/ 0 h 329"/>
                  <a:gd name="T10" fmla="*/ 0 w 1546"/>
                  <a:gd name="T11" fmla="*/ 0 h 329"/>
                  <a:gd name="T12" fmla="*/ 0 w 1546"/>
                  <a:gd name="T13" fmla="*/ 0 h 329"/>
                  <a:gd name="T14" fmla="*/ 0 w 1546"/>
                  <a:gd name="T15" fmla="*/ 0 h 329"/>
                  <a:gd name="T16" fmla="*/ 0 w 1546"/>
                  <a:gd name="T17" fmla="*/ 0 h 329"/>
                  <a:gd name="T18" fmla="*/ 0 w 1546"/>
                  <a:gd name="T19" fmla="*/ 0 h 329"/>
                  <a:gd name="T20" fmla="*/ 0 w 1546"/>
                  <a:gd name="T21" fmla="*/ 0 h 329"/>
                  <a:gd name="T22" fmla="*/ 0 w 1546"/>
                  <a:gd name="T23" fmla="*/ 0 h 329"/>
                  <a:gd name="T24" fmla="*/ 0 w 1546"/>
                  <a:gd name="T25" fmla="*/ 0 h 329"/>
                  <a:gd name="T26" fmla="*/ 0 w 1546"/>
                  <a:gd name="T27" fmla="*/ 0 h 329"/>
                  <a:gd name="T28" fmla="*/ 0 w 1546"/>
                  <a:gd name="T29" fmla="*/ 0 h 329"/>
                  <a:gd name="T30" fmla="*/ 0 w 1546"/>
                  <a:gd name="T31" fmla="*/ 0 h 329"/>
                  <a:gd name="T32" fmla="*/ 0 w 1546"/>
                  <a:gd name="T33" fmla="*/ 0 h 329"/>
                  <a:gd name="T34" fmla="*/ 0 w 1546"/>
                  <a:gd name="T35" fmla="*/ 0 h 329"/>
                  <a:gd name="T36" fmla="*/ 0 w 1546"/>
                  <a:gd name="T37" fmla="*/ 0 h 329"/>
                  <a:gd name="T38" fmla="*/ 0 w 1546"/>
                  <a:gd name="T39" fmla="*/ 0 h 329"/>
                  <a:gd name="T40" fmla="*/ 0 w 1546"/>
                  <a:gd name="T41" fmla="*/ 0 h 329"/>
                  <a:gd name="T42" fmla="*/ 0 w 1546"/>
                  <a:gd name="T43" fmla="*/ 0 h 329"/>
                  <a:gd name="T44" fmla="*/ 0 w 1546"/>
                  <a:gd name="T45" fmla="*/ 0 h 329"/>
                  <a:gd name="T46" fmla="*/ 0 w 1546"/>
                  <a:gd name="T47" fmla="*/ 0 h 329"/>
                  <a:gd name="T48" fmla="*/ 0 w 1546"/>
                  <a:gd name="T49" fmla="*/ 0 h 329"/>
                  <a:gd name="T50" fmla="*/ 0 w 1546"/>
                  <a:gd name="T51" fmla="*/ 0 h 329"/>
                  <a:gd name="T52" fmla="*/ 0 w 1546"/>
                  <a:gd name="T53" fmla="*/ 0 h 329"/>
                  <a:gd name="T54" fmla="*/ 0 w 1546"/>
                  <a:gd name="T55" fmla="*/ 0 h 329"/>
                  <a:gd name="T56" fmla="*/ 0 w 1546"/>
                  <a:gd name="T57" fmla="*/ 0 h 329"/>
                  <a:gd name="T58" fmla="*/ 0 w 1546"/>
                  <a:gd name="T59" fmla="*/ 0 h 329"/>
                  <a:gd name="T60" fmla="*/ 0 w 1546"/>
                  <a:gd name="T61" fmla="*/ 0 h 329"/>
                  <a:gd name="T62" fmla="*/ 0 w 1546"/>
                  <a:gd name="T63" fmla="*/ 0 h 329"/>
                  <a:gd name="T64" fmla="*/ 0 w 1546"/>
                  <a:gd name="T65" fmla="*/ 0 h 329"/>
                  <a:gd name="T66" fmla="*/ 0 w 1546"/>
                  <a:gd name="T67" fmla="*/ 0 h 329"/>
                  <a:gd name="T68" fmla="*/ 0 w 1546"/>
                  <a:gd name="T69" fmla="*/ 0 h 329"/>
                  <a:gd name="T70" fmla="*/ 0 w 1546"/>
                  <a:gd name="T71" fmla="*/ 0 h 329"/>
                  <a:gd name="T72" fmla="*/ 0 w 1546"/>
                  <a:gd name="T73" fmla="*/ 0 h 329"/>
                  <a:gd name="T74" fmla="*/ 0 w 1546"/>
                  <a:gd name="T75" fmla="*/ 0 h 329"/>
                  <a:gd name="T76" fmla="*/ 0 w 1546"/>
                  <a:gd name="T77" fmla="*/ 0 h 329"/>
                  <a:gd name="T78" fmla="*/ 0 w 1546"/>
                  <a:gd name="T79" fmla="*/ 0 h 329"/>
                  <a:gd name="T80" fmla="*/ 0 w 1546"/>
                  <a:gd name="T81" fmla="*/ 0 h 329"/>
                  <a:gd name="T82" fmla="*/ 0 w 1546"/>
                  <a:gd name="T83" fmla="*/ 0 h 329"/>
                  <a:gd name="T84" fmla="*/ 0 w 1546"/>
                  <a:gd name="T85" fmla="*/ 0 h 329"/>
                  <a:gd name="T86" fmla="*/ 0 w 1546"/>
                  <a:gd name="T87" fmla="*/ 0 h 329"/>
                  <a:gd name="T88" fmla="*/ 0 w 1546"/>
                  <a:gd name="T89" fmla="*/ 0 h 329"/>
                  <a:gd name="T90" fmla="*/ 0 w 1546"/>
                  <a:gd name="T91" fmla="*/ 0 h 329"/>
                  <a:gd name="T92" fmla="*/ 0 w 1546"/>
                  <a:gd name="T93" fmla="*/ 0 h 329"/>
                  <a:gd name="T94" fmla="*/ 0 w 1546"/>
                  <a:gd name="T95" fmla="*/ 0 h 329"/>
                  <a:gd name="T96" fmla="*/ 0 w 1546"/>
                  <a:gd name="T97" fmla="*/ 0 h 329"/>
                  <a:gd name="T98" fmla="*/ 0 w 1546"/>
                  <a:gd name="T99" fmla="*/ 0 h 32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46"/>
                  <a:gd name="T151" fmla="*/ 0 h 329"/>
                  <a:gd name="T152" fmla="*/ 1546 w 1546"/>
                  <a:gd name="T153" fmla="*/ 329 h 32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46" h="329">
                    <a:moveTo>
                      <a:pt x="1486" y="0"/>
                    </a:moveTo>
                    <a:lnTo>
                      <a:pt x="1546" y="169"/>
                    </a:lnTo>
                    <a:lnTo>
                      <a:pt x="1483" y="199"/>
                    </a:lnTo>
                    <a:lnTo>
                      <a:pt x="1406" y="228"/>
                    </a:lnTo>
                    <a:lnTo>
                      <a:pt x="1336" y="251"/>
                    </a:lnTo>
                    <a:lnTo>
                      <a:pt x="1259" y="272"/>
                    </a:lnTo>
                    <a:lnTo>
                      <a:pt x="1183" y="290"/>
                    </a:lnTo>
                    <a:lnTo>
                      <a:pt x="1100" y="303"/>
                    </a:lnTo>
                    <a:lnTo>
                      <a:pt x="1018" y="315"/>
                    </a:lnTo>
                    <a:lnTo>
                      <a:pt x="951" y="323"/>
                    </a:lnTo>
                    <a:lnTo>
                      <a:pt x="880" y="327"/>
                    </a:lnTo>
                    <a:lnTo>
                      <a:pt x="798" y="329"/>
                    </a:lnTo>
                    <a:lnTo>
                      <a:pt x="726" y="327"/>
                    </a:lnTo>
                    <a:lnTo>
                      <a:pt x="653" y="326"/>
                    </a:lnTo>
                    <a:lnTo>
                      <a:pt x="580" y="320"/>
                    </a:lnTo>
                    <a:lnTo>
                      <a:pt x="523" y="315"/>
                    </a:lnTo>
                    <a:lnTo>
                      <a:pt x="474" y="308"/>
                    </a:lnTo>
                    <a:lnTo>
                      <a:pt x="409" y="294"/>
                    </a:lnTo>
                    <a:lnTo>
                      <a:pt x="344" y="280"/>
                    </a:lnTo>
                    <a:lnTo>
                      <a:pt x="272" y="268"/>
                    </a:lnTo>
                    <a:lnTo>
                      <a:pt x="216" y="260"/>
                    </a:lnTo>
                    <a:lnTo>
                      <a:pt x="42" y="227"/>
                    </a:lnTo>
                    <a:lnTo>
                      <a:pt x="26" y="224"/>
                    </a:lnTo>
                    <a:lnTo>
                      <a:pt x="13" y="219"/>
                    </a:lnTo>
                    <a:lnTo>
                      <a:pt x="5" y="212"/>
                    </a:lnTo>
                    <a:lnTo>
                      <a:pt x="0" y="202"/>
                    </a:lnTo>
                    <a:lnTo>
                      <a:pt x="0" y="194"/>
                    </a:lnTo>
                    <a:lnTo>
                      <a:pt x="4" y="182"/>
                    </a:lnTo>
                    <a:lnTo>
                      <a:pt x="10" y="174"/>
                    </a:lnTo>
                    <a:lnTo>
                      <a:pt x="21" y="169"/>
                    </a:lnTo>
                    <a:lnTo>
                      <a:pt x="34" y="167"/>
                    </a:lnTo>
                    <a:lnTo>
                      <a:pt x="79" y="173"/>
                    </a:lnTo>
                    <a:lnTo>
                      <a:pt x="133" y="183"/>
                    </a:lnTo>
                    <a:lnTo>
                      <a:pt x="182" y="190"/>
                    </a:lnTo>
                    <a:lnTo>
                      <a:pt x="249" y="202"/>
                    </a:lnTo>
                    <a:lnTo>
                      <a:pt x="312" y="211"/>
                    </a:lnTo>
                    <a:lnTo>
                      <a:pt x="369" y="211"/>
                    </a:lnTo>
                    <a:lnTo>
                      <a:pt x="430" y="210"/>
                    </a:lnTo>
                    <a:lnTo>
                      <a:pt x="507" y="210"/>
                    </a:lnTo>
                    <a:lnTo>
                      <a:pt x="571" y="197"/>
                    </a:lnTo>
                    <a:lnTo>
                      <a:pt x="669" y="178"/>
                    </a:lnTo>
                    <a:lnTo>
                      <a:pt x="750" y="171"/>
                    </a:lnTo>
                    <a:lnTo>
                      <a:pt x="828" y="168"/>
                    </a:lnTo>
                    <a:lnTo>
                      <a:pt x="885" y="167"/>
                    </a:lnTo>
                    <a:lnTo>
                      <a:pt x="952" y="157"/>
                    </a:lnTo>
                    <a:lnTo>
                      <a:pt x="1018" y="141"/>
                    </a:lnTo>
                    <a:lnTo>
                      <a:pt x="1168" y="102"/>
                    </a:lnTo>
                    <a:lnTo>
                      <a:pt x="1316" y="54"/>
                    </a:lnTo>
                    <a:lnTo>
                      <a:pt x="1408" y="24"/>
                    </a:lnTo>
                    <a:lnTo>
                      <a:pt x="1486" y="0"/>
                    </a:lnTo>
                    <a:close/>
                  </a:path>
                </a:pathLst>
              </a:custGeom>
              <a:solidFill>
                <a:srgbClr val="E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83998" name="Freeform 11"/>
              <p:cNvSpPr>
                <a:spLocks/>
              </p:cNvSpPr>
              <p:nvPr/>
            </p:nvSpPr>
            <p:spPr bwMode="auto">
              <a:xfrm>
                <a:off x="4252" y="323"/>
                <a:ext cx="51" cy="36"/>
              </a:xfrm>
              <a:custGeom>
                <a:avLst/>
                <a:gdLst>
                  <a:gd name="T0" fmla="*/ 0 w 609"/>
                  <a:gd name="T1" fmla="*/ 0 h 434"/>
                  <a:gd name="T2" fmla="*/ 0 w 609"/>
                  <a:gd name="T3" fmla="*/ 0 h 434"/>
                  <a:gd name="T4" fmla="*/ 0 w 609"/>
                  <a:gd name="T5" fmla="*/ 0 h 434"/>
                  <a:gd name="T6" fmla="*/ 0 w 609"/>
                  <a:gd name="T7" fmla="*/ 0 h 434"/>
                  <a:gd name="T8" fmla="*/ 0 w 609"/>
                  <a:gd name="T9" fmla="*/ 0 h 434"/>
                  <a:gd name="T10" fmla="*/ 0 w 609"/>
                  <a:gd name="T11" fmla="*/ 0 h 434"/>
                  <a:gd name="T12" fmla="*/ 0 w 609"/>
                  <a:gd name="T13" fmla="*/ 0 h 434"/>
                  <a:gd name="T14" fmla="*/ 0 w 609"/>
                  <a:gd name="T15" fmla="*/ 0 h 434"/>
                  <a:gd name="T16" fmla="*/ 0 w 609"/>
                  <a:gd name="T17" fmla="*/ 0 h 434"/>
                  <a:gd name="T18" fmla="*/ 0 w 609"/>
                  <a:gd name="T19" fmla="*/ 0 h 434"/>
                  <a:gd name="T20" fmla="*/ 0 w 609"/>
                  <a:gd name="T21" fmla="*/ 0 h 434"/>
                  <a:gd name="T22" fmla="*/ 0 w 609"/>
                  <a:gd name="T23" fmla="*/ 0 h 434"/>
                  <a:gd name="T24" fmla="*/ 0 w 609"/>
                  <a:gd name="T25" fmla="*/ 0 h 434"/>
                  <a:gd name="T26" fmla="*/ 0 w 609"/>
                  <a:gd name="T27" fmla="*/ 0 h 434"/>
                  <a:gd name="T28" fmla="*/ 0 w 609"/>
                  <a:gd name="T29" fmla="*/ 0 h 434"/>
                  <a:gd name="T30" fmla="*/ 0 w 609"/>
                  <a:gd name="T31" fmla="*/ 0 h 434"/>
                  <a:gd name="T32" fmla="*/ 0 w 609"/>
                  <a:gd name="T33" fmla="*/ 0 h 434"/>
                  <a:gd name="T34" fmla="*/ 0 w 609"/>
                  <a:gd name="T35" fmla="*/ 0 h 434"/>
                  <a:gd name="T36" fmla="*/ 0 w 609"/>
                  <a:gd name="T37" fmla="*/ 0 h 434"/>
                  <a:gd name="T38" fmla="*/ 0 w 609"/>
                  <a:gd name="T39" fmla="*/ 0 h 434"/>
                  <a:gd name="T40" fmla="*/ 0 w 609"/>
                  <a:gd name="T41" fmla="*/ 0 h 4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09"/>
                  <a:gd name="T64" fmla="*/ 0 h 434"/>
                  <a:gd name="T65" fmla="*/ 609 w 609"/>
                  <a:gd name="T66" fmla="*/ 434 h 4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09" h="434">
                    <a:moveTo>
                      <a:pt x="104" y="0"/>
                    </a:moveTo>
                    <a:lnTo>
                      <a:pt x="0" y="124"/>
                    </a:lnTo>
                    <a:lnTo>
                      <a:pt x="59" y="156"/>
                    </a:lnTo>
                    <a:lnTo>
                      <a:pt x="98" y="182"/>
                    </a:lnTo>
                    <a:lnTo>
                      <a:pt x="141" y="207"/>
                    </a:lnTo>
                    <a:lnTo>
                      <a:pt x="182" y="241"/>
                    </a:lnTo>
                    <a:lnTo>
                      <a:pt x="219" y="291"/>
                    </a:lnTo>
                    <a:lnTo>
                      <a:pt x="248" y="341"/>
                    </a:lnTo>
                    <a:lnTo>
                      <a:pt x="272" y="390"/>
                    </a:lnTo>
                    <a:lnTo>
                      <a:pt x="293" y="434"/>
                    </a:lnTo>
                    <a:lnTo>
                      <a:pt x="609" y="276"/>
                    </a:lnTo>
                    <a:lnTo>
                      <a:pt x="587" y="231"/>
                    </a:lnTo>
                    <a:lnTo>
                      <a:pt x="551" y="200"/>
                    </a:lnTo>
                    <a:lnTo>
                      <a:pt x="514" y="181"/>
                    </a:lnTo>
                    <a:lnTo>
                      <a:pt x="474" y="163"/>
                    </a:lnTo>
                    <a:lnTo>
                      <a:pt x="429" y="143"/>
                    </a:lnTo>
                    <a:lnTo>
                      <a:pt x="371" y="127"/>
                    </a:lnTo>
                    <a:lnTo>
                      <a:pt x="318" y="111"/>
                    </a:lnTo>
                    <a:lnTo>
                      <a:pt x="260" y="91"/>
                    </a:lnTo>
                    <a:lnTo>
                      <a:pt x="208" y="65"/>
                    </a:lnTo>
                    <a:lnTo>
                      <a:pt x="104" y="0"/>
                    </a:lnTo>
                    <a:close/>
                  </a:path>
                </a:pathLst>
              </a:custGeom>
              <a:solidFill>
                <a:srgbClr val="A0A0A0"/>
              </a:solidFill>
              <a:ln w="1588">
                <a:solidFill>
                  <a:srgbClr val="404040"/>
                </a:solidFill>
                <a:prstDash val="solid"/>
                <a:round/>
                <a:headEnd/>
                <a:tailEnd/>
              </a:ln>
            </p:spPr>
            <p:txBody>
              <a:bodyPr/>
              <a:lstStyle/>
              <a:p>
                <a:endParaRPr lang="en-US"/>
              </a:p>
            </p:txBody>
          </p:sp>
        </p:grpSp>
        <p:grpSp>
          <p:nvGrpSpPr>
            <p:cNvPr id="83977" name="Group 12"/>
            <p:cNvGrpSpPr>
              <a:grpSpLocks/>
            </p:cNvGrpSpPr>
            <p:nvPr/>
          </p:nvGrpSpPr>
          <p:grpSpPr bwMode="auto">
            <a:xfrm rot="-2357325">
              <a:off x="4656" y="240"/>
              <a:ext cx="88" cy="478"/>
              <a:chOff x="4320" y="528"/>
              <a:chExt cx="50" cy="314"/>
            </a:xfrm>
          </p:grpSpPr>
          <p:sp>
            <p:nvSpPr>
              <p:cNvPr id="83978" name="Freeform 13"/>
              <p:cNvSpPr>
                <a:spLocks/>
              </p:cNvSpPr>
              <p:nvPr/>
            </p:nvSpPr>
            <p:spPr bwMode="auto">
              <a:xfrm>
                <a:off x="4337" y="693"/>
                <a:ext cx="18" cy="149"/>
              </a:xfrm>
              <a:custGeom>
                <a:avLst/>
                <a:gdLst>
                  <a:gd name="T0" fmla="*/ 0 w 128"/>
                  <a:gd name="T1" fmla="*/ 0 h 1042"/>
                  <a:gd name="T2" fmla="*/ 0 w 128"/>
                  <a:gd name="T3" fmla="*/ 0 h 1042"/>
                  <a:gd name="T4" fmla="*/ 0 w 128"/>
                  <a:gd name="T5" fmla="*/ 0 h 1042"/>
                  <a:gd name="T6" fmla="*/ 0 w 128"/>
                  <a:gd name="T7" fmla="*/ 0 h 1042"/>
                  <a:gd name="T8" fmla="*/ 0 w 128"/>
                  <a:gd name="T9" fmla="*/ 0 h 1042"/>
                  <a:gd name="T10" fmla="*/ 0 w 128"/>
                  <a:gd name="T11" fmla="*/ 0 h 1042"/>
                  <a:gd name="T12" fmla="*/ 0 w 128"/>
                  <a:gd name="T13" fmla="*/ 0 h 1042"/>
                  <a:gd name="T14" fmla="*/ 0 w 128"/>
                  <a:gd name="T15" fmla="*/ 0 h 1042"/>
                  <a:gd name="T16" fmla="*/ 0 w 128"/>
                  <a:gd name="T17" fmla="*/ 0 h 10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8"/>
                  <a:gd name="T28" fmla="*/ 0 h 1042"/>
                  <a:gd name="T29" fmla="*/ 128 w 128"/>
                  <a:gd name="T30" fmla="*/ 1042 h 10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8" h="1042">
                    <a:moveTo>
                      <a:pt x="23" y="0"/>
                    </a:moveTo>
                    <a:lnTo>
                      <a:pt x="107" y="0"/>
                    </a:lnTo>
                    <a:lnTo>
                      <a:pt x="106" y="858"/>
                    </a:lnTo>
                    <a:lnTo>
                      <a:pt x="128" y="896"/>
                    </a:lnTo>
                    <a:lnTo>
                      <a:pt x="93" y="1042"/>
                    </a:lnTo>
                    <a:lnTo>
                      <a:pt x="44" y="1042"/>
                    </a:lnTo>
                    <a:lnTo>
                      <a:pt x="0" y="899"/>
                    </a:lnTo>
                    <a:lnTo>
                      <a:pt x="24" y="858"/>
                    </a:lnTo>
                    <a:lnTo>
                      <a:pt x="23" y="0"/>
                    </a:lnTo>
                    <a:close/>
                  </a:path>
                </a:pathLst>
              </a:custGeom>
              <a:solidFill>
                <a:srgbClr val="E0E0E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83979" name="Rectangle 14"/>
              <p:cNvSpPr>
                <a:spLocks noChangeArrowheads="1"/>
              </p:cNvSpPr>
              <p:nvPr/>
            </p:nvSpPr>
            <p:spPr bwMode="auto">
              <a:xfrm>
                <a:off x="4340" y="693"/>
                <a:ext cx="12" cy="4"/>
              </a:xfrm>
              <a:prstGeom prst="rect">
                <a:avLst/>
              </a:prstGeom>
              <a:solidFill>
                <a:srgbClr val="A0A0A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endParaRPr lang="en-US" altLang="en-US" sz="2800">
                  <a:cs typeface="Arial" pitchFamily="34" charset="0"/>
                </a:endParaRPr>
              </a:p>
            </p:txBody>
          </p:sp>
          <p:sp>
            <p:nvSpPr>
              <p:cNvPr id="83980" name="Freeform 15"/>
              <p:cNvSpPr>
                <a:spLocks/>
              </p:cNvSpPr>
              <p:nvPr/>
            </p:nvSpPr>
            <p:spPr bwMode="auto">
              <a:xfrm>
                <a:off x="4320" y="528"/>
                <a:ext cx="50" cy="137"/>
              </a:xfrm>
              <a:custGeom>
                <a:avLst/>
                <a:gdLst>
                  <a:gd name="T0" fmla="*/ 0 w 350"/>
                  <a:gd name="T1" fmla="*/ 0 h 959"/>
                  <a:gd name="T2" fmla="*/ 0 w 350"/>
                  <a:gd name="T3" fmla="*/ 0 h 959"/>
                  <a:gd name="T4" fmla="*/ 0 w 350"/>
                  <a:gd name="T5" fmla="*/ 0 h 959"/>
                  <a:gd name="T6" fmla="*/ 0 w 350"/>
                  <a:gd name="T7" fmla="*/ 0 h 959"/>
                  <a:gd name="T8" fmla="*/ 0 w 350"/>
                  <a:gd name="T9" fmla="*/ 0 h 959"/>
                  <a:gd name="T10" fmla="*/ 0 w 350"/>
                  <a:gd name="T11" fmla="*/ 0 h 959"/>
                  <a:gd name="T12" fmla="*/ 0 w 350"/>
                  <a:gd name="T13" fmla="*/ 0 h 959"/>
                  <a:gd name="T14" fmla="*/ 0 w 350"/>
                  <a:gd name="T15" fmla="*/ 0 h 959"/>
                  <a:gd name="T16" fmla="*/ 0 w 350"/>
                  <a:gd name="T17" fmla="*/ 0 h 959"/>
                  <a:gd name="T18" fmla="*/ 0 w 350"/>
                  <a:gd name="T19" fmla="*/ 0 h 959"/>
                  <a:gd name="T20" fmla="*/ 0 w 350"/>
                  <a:gd name="T21" fmla="*/ 0 h 959"/>
                  <a:gd name="T22" fmla="*/ 0 w 350"/>
                  <a:gd name="T23" fmla="*/ 0 h 959"/>
                  <a:gd name="T24" fmla="*/ 0 w 350"/>
                  <a:gd name="T25" fmla="*/ 0 h 959"/>
                  <a:gd name="T26" fmla="*/ 0 w 350"/>
                  <a:gd name="T27" fmla="*/ 0 h 959"/>
                  <a:gd name="T28" fmla="*/ 0 w 350"/>
                  <a:gd name="T29" fmla="*/ 0 h 959"/>
                  <a:gd name="T30" fmla="*/ 0 w 350"/>
                  <a:gd name="T31" fmla="*/ 0 h 959"/>
                  <a:gd name="T32" fmla="*/ 0 w 350"/>
                  <a:gd name="T33" fmla="*/ 0 h 959"/>
                  <a:gd name="T34" fmla="*/ 0 w 350"/>
                  <a:gd name="T35" fmla="*/ 0 h 959"/>
                  <a:gd name="T36" fmla="*/ 0 w 350"/>
                  <a:gd name="T37" fmla="*/ 0 h 959"/>
                  <a:gd name="T38" fmla="*/ 0 w 350"/>
                  <a:gd name="T39" fmla="*/ 0 h 959"/>
                  <a:gd name="T40" fmla="*/ 0 w 350"/>
                  <a:gd name="T41" fmla="*/ 0 h 959"/>
                  <a:gd name="T42" fmla="*/ 0 w 350"/>
                  <a:gd name="T43" fmla="*/ 0 h 959"/>
                  <a:gd name="T44" fmla="*/ 0 w 350"/>
                  <a:gd name="T45" fmla="*/ 0 h 959"/>
                  <a:gd name="T46" fmla="*/ 0 w 350"/>
                  <a:gd name="T47" fmla="*/ 0 h 959"/>
                  <a:gd name="T48" fmla="*/ 0 w 350"/>
                  <a:gd name="T49" fmla="*/ 0 h 959"/>
                  <a:gd name="T50" fmla="*/ 0 w 350"/>
                  <a:gd name="T51" fmla="*/ 0 h 959"/>
                  <a:gd name="T52" fmla="*/ 0 w 350"/>
                  <a:gd name="T53" fmla="*/ 0 h 959"/>
                  <a:gd name="T54" fmla="*/ 0 w 350"/>
                  <a:gd name="T55" fmla="*/ 0 h 959"/>
                  <a:gd name="T56" fmla="*/ 0 w 350"/>
                  <a:gd name="T57" fmla="*/ 0 h 959"/>
                  <a:gd name="T58" fmla="*/ 0 w 350"/>
                  <a:gd name="T59" fmla="*/ 0 h 95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50"/>
                  <a:gd name="T91" fmla="*/ 0 h 959"/>
                  <a:gd name="T92" fmla="*/ 350 w 350"/>
                  <a:gd name="T93" fmla="*/ 959 h 95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50" h="959">
                    <a:moveTo>
                      <a:pt x="82" y="945"/>
                    </a:moveTo>
                    <a:lnTo>
                      <a:pt x="56" y="891"/>
                    </a:lnTo>
                    <a:lnTo>
                      <a:pt x="27" y="855"/>
                    </a:lnTo>
                    <a:lnTo>
                      <a:pt x="0" y="830"/>
                    </a:lnTo>
                    <a:lnTo>
                      <a:pt x="0" y="801"/>
                    </a:lnTo>
                    <a:lnTo>
                      <a:pt x="0" y="148"/>
                    </a:lnTo>
                    <a:lnTo>
                      <a:pt x="3" y="120"/>
                    </a:lnTo>
                    <a:lnTo>
                      <a:pt x="18" y="83"/>
                    </a:lnTo>
                    <a:lnTo>
                      <a:pt x="39" y="55"/>
                    </a:lnTo>
                    <a:lnTo>
                      <a:pt x="60" y="37"/>
                    </a:lnTo>
                    <a:lnTo>
                      <a:pt x="89" y="18"/>
                    </a:lnTo>
                    <a:lnTo>
                      <a:pt x="119" y="5"/>
                    </a:lnTo>
                    <a:lnTo>
                      <a:pt x="157" y="0"/>
                    </a:lnTo>
                    <a:lnTo>
                      <a:pt x="214" y="2"/>
                    </a:lnTo>
                    <a:lnTo>
                      <a:pt x="254" y="12"/>
                    </a:lnTo>
                    <a:lnTo>
                      <a:pt x="279" y="25"/>
                    </a:lnTo>
                    <a:lnTo>
                      <a:pt x="301" y="40"/>
                    </a:lnTo>
                    <a:lnTo>
                      <a:pt x="319" y="61"/>
                    </a:lnTo>
                    <a:lnTo>
                      <a:pt x="335" y="88"/>
                    </a:lnTo>
                    <a:lnTo>
                      <a:pt x="347" y="120"/>
                    </a:lnTo>
                    <a:lnTo>
                      <a:pt x="350" y="140"/>
                    </a:lnTo>
                    <a:lnTo>
                      <a:pt x="350" y="806"/>
                    </a:lnTo>
                    <a:lnTo>
                      <a:pt x="350" y="835"/>
                    </a:lnTo>
                    <a:lnTo>
                      <a:pt x="326" y="860"/>
                    </a:lnTo>
                    <a:lnTo>
                      <a:pt x="299" y="893"/>
                    </a:lnTo>
                    <a:lnTo>
                      <a:pt x="274" y="945"/>
                    </a:lnTo>
                    <a:lnTo>
                      <a:pt x="232" y="952"/>
                    </a:lnTo>
                    <a:lnTo>
                      <a:pt x="179" y="959"/>
                    </a:lnTo>
                    <a:lnTo>
                      <a:pt x="117" y="951"/>
                    </a:lnTo>
                    <a:lnTo>
                      <a:pt x="82" y="945"/>
                    </a:lnTo>
                    <a:close/>
                  </a:path>
                </a:pathLst>
              </a:custGeom>
              <a:solidFill>
                <a:srgbClr val="FF8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83981" name="Freeform 16"/>
              <p:cNvSpPr>
                <a:spLocks/>
              </p:cNvSpPr>
              <p:nvPr/>
            </p:nvSpPr>
            <p:spPr bwMode="auto">
              <a:xfrm>
                <a:off x="4329" y="544"/>
                <a:ext cx="10" cy="109"/>
              </a:xfrm>
              <a:custGeom>
                <a:avLst/>
                <a:gdLst>
                  <a:gd name="T0" fmla="*/ 0 w 70"/>
                  <a:gd name="T1" fmla="*/ 0 h 766"/>
                  <a:gd name="T2" fmla="*/ 0 w 70"/>
                  <a:gd name="T3" fmla="*/ 0 h 766"/>
                  <a:gd name="T4" fmla="*/ 0 w 70"/>
                  <a:gd name="T5" fmla="*/ 0 h 766"/>
                  <a:gd name="T6" fmla="*/ 0 w 70"/>
                  <a:gd name="T7" fmla="*/ 0 h 766"/>
                  <a:gd name="T8" fmla="*/ 0 w 70"/>
                  <a:gd name="T9" fmla="*/ 0 h 766"/>
                  <a:gd name="T10" fmla="*/ 0 w 70"/>
                  <a:gd name="T11" fmla="*/ 0 h 766"/>
                  <a:gd name="T12" fmla="*/ 0 w 70"/>
                  <a:gd name="T13" fmla="*/ 0 h 766"/>
                  <a:gd name="T14" fmla="*/ 0 w 70"/>
                  <a:gd name="T15" fmla="*/ 0 h 766"/>
                  <a:gd name="T16" fmla="*/ 0 w 70"/>
                  <a:gd name="T17" fmla="*/ 0 h 766"/>
                  <a:gd name="T18" fmla="*/ 0 w 70"/>
                  <a:gd name="T19" fmla="*/ 0 h 766"/>
                  <a:gd name="T20" fmla="*/ 0 w 70"/>
                  <a:gd name="T21" fmla="*/ 0 h 766"/>
                  <a:gd name="T22" fmla="*/ 0 w 70"/>
                  <a:gd name="T23" fmla="*/ 0 h 766"/>
                  <a:gd name="T24" fmla="*/ 0 w 70"/>
                  <a:gd name="T25" fmla="*/ 0 h 766"/>
                  <a:gd name="T26" fmla="*/ 0 w 70"/>
                  <a:gd name="T27" fmla="*/ 0 h 766"/>
                  <a:gd name="T28" fmla="*/ 0 w 70"/>
                  <a:gd name="T29" fmla="*/ 0 h 766"/>
                  <a:gd name="T30" fmla="*/ 0 w 70"/>
                  <a:gd name="T31" fmla="*/ 0 h 766"/>
                  <a:gd name="T32" fmla="*/ 0 w 70"/>
                  <a:gd name="T33" fmla="*/ 0 h 766"/>
                  <a:gd name="T34" fmla="*/ 0 w 70"/>
                  <a:gd name="T35" fmla="*/ 0 h 766"/>
                  <a:gd name="T36" fmla="*/ 0 w 70"/>
                  <a:gd name="T37" fmla="*/ 0 h 766"/>
                  <a:gd name="T38" fmla="*/ 0 w 70"/>
                  <a:gd name="T39" fmla="*/ 0 h 766"/>
                  <a:gd name="T40" fmla="*/ 0 w 70"/>
                  <a:gd name="T41" fmla="*/ 0 h 76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0"/>
                  <a:gd name="T64" fmla="*/ 0 h 766"/>
                  <a:gd name="T65" fmla="*/ 70 w 70"/>
                  <a:gd name="T66" fmla="*/ 766 h 76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0" h="766">
                    <a:moveTo>
                      <a:pt x="0" y="31"/>
                    </a:moveTo>
                    <a:lnTo>
                      <a:pt x="0" y="719"/>
                    </a:lnTo>
                    <a:lnTo>
                      <a:pt x="5" y="733"/>
                    </a:lnTo>
                    <a:lnTo>
                      <a:pt x="15" y="746"/>
                    </a:lnTo>
                    <a:lnTo>
                      <a:pt x="23" y="757"/>
                    </a:lnTo>
                    <a:lnTo>
                      <a:pt x="35" y="766"/>
                    </a:lnTo>
                    <a:lnTo>
                      <a:pt x="46" y="758"/>
                    </a:lnTo>
                    <a:lnTo>
                      <a:pt x="57" y="745"/>
                    </a:lnTo>
                    <a:lnTo>
                      <a:pt x="63" y="733"/>
                    </a:lnTo>
                    <a:lnTo>
                      <a:pt x="70" y="719"/>
                    </a:lnTo>
                    <a:lnTo>
                      <a:pt x="70" y="29"/>
                    </a:lnTo>
                    <a:lnTo>
                      <a:pt x="68" y="20"/>
                    </a:lnTo>
                    <a:lnTo>
                      <a:pt x="63" y="14"/>
                    </a:lnTo>
                    <a:lnTo>
                      <a:pt x="54" y="5"/>
                    </a:lnTo>
                    <a:lnTo>
                      <a:pt x="45" y="1"/>
                    </a:lnTo>
                    <a:lnTo>
                      <a:pt x="37" y="0"/>
                    </a:lnTo>
                    <a:lnTo>
                      <a:pt x="30" y="1"/>
                    </a:lnTo>
                    <a:lnTo>
                      <a:pt x="18" y="5"/>
                    </a:lnTo>
                    <a:lnTo>
                      <a:pt x="8" y="13"/>
                    </a:lnTo>
                    <a:lnTo>
                      <a:pt x="3" y="23"/>
                    </a:lnTo>
                    <a:lnTo>
                      <a:pt x="0" y="31"/>
                    </a:lnTo>
                    <a:close/>
                  </a:path>
                </a:pathLst>
              </a:custGeom>
              <a:solidFill>
                <a:srgbClr val="E07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83982" name="Freeform 17"/>
              <p:cNvSpPr>
                <a:spLocks/>
              </p:cNvSpPr>
              <p:nvPr/>
            </p:nvSpPr>
            <p:spPr bwMode="auto">
              <a:xfrm>
                <a:off x="4351" y="543"/>
                <a:ext cx="10" cy="110"/>
              </a:xfrm>
              <a:custGeom>
                <a:avLst/>
                <a:gdLst>
                  <a:gd name="T0" fmla="*/ 0 w 71"/>
                  <a:gd name="T1" fmla="*/ 0 h 766"/>
                  <a:gd name="T2" fmla="*/ 0 w 71"/>
                  <a:gd name="T3" fmla="*/ 0 h 766"/>
                  <a:gd name="T4" fmla="*/ 0 w 71"/>
                  <a:gd name="T5" fmla="*/ 0 h 766"/>
                  <a:gd name="T6" fmla="*/ 0 w 71"/>
                  <a:gd name="T7" fmla="*/ 0 h 766"/>
                  <a:gd name="T8" fmla="*/ 0 w 71"/>
                  <a:gd name="T9" fmla="*/ 0 h 766"/>
                  <a:gd name="T10" fmla="*/ 0 w 71"/>
                  <a:gd name="T11" fmla="*/ 0 h 766"/>
                  <a:gd name="T12" fmla="*/ 0 w 71"/>
                  <a:gd name="T13" fmla="*/ 0 h 766"/>
                  <a:gd name="T14" fmla="*/ 0 w 71"/>
                  <a:gd name="T15" fmla="*/ 0 h 766"/>
                  <a:gd name="T16" fmla="*/ 0 w 71"/>
                  <a:gd name="T17" fmla="*/ 0 h 766"/>
                  <a:gd name="T18" fmla="*/ 0 w 71"/>
                  <a:gd name="T19" fmla="*/ 0 h 766"/>
                  <a:gd name="T20" fmla="*/ 0 w 71"/>
                  <a:gd name="T21" fmla="*/ 0 h 766"/>
                  <a:gd name="T22" fmla="*/ 0 w 71"/>
                  <a:gd name="T23" fmla="*/ 0 h 766"/>
                  <a:gd name="T24" fmla="*/ 0 w 71"/>
                  <a:gd name="T25" fmla="*/ 0 h 766"/>
                  <a:gd name="T26" fmla="*/ 0 w 71"/>
                  <a:gd name="T27" fmla="*/ 0 h 766"/>
                  <a:gd name="T28" fmla="*/ 0 w 71"/>
                  <a:gd name="T29" fmla="*/ 0 h 766"/>
                  <a:gd name="T30" fmla="*/ 0 w 71"/>
                  <a:gd name="T31" fmla="*/ 0 h 766"/>
                  <a:gd name="T32" fmla="*/ 0 w 71"/>
                  <a:gd name="T33" fmla="*/ 0 h 766"/>
                  <a:gd name="T34" fmla="*/ 0 w 71"/>
                  <a:gd name="T35" fmla="*/ 0 h 766"/>
                  <a:gd name="T36" fmla="*/ 0 w 71"/>
                  <a:gd name="T37" fmla="*/ 0 h 766"/>
                  <a:gd name="T38" fmla="*/ 0 w 71"/>
                  <a:gd name="T39" fmla="*/ 0 h 766"/>
                  <a:gd name="T40" fmla="*/ 0 w 71"/>
                  <a:gd name="T41" fmla="*/ 0 h 76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1"/>
                  <a:gd name="T64" fmla="*/ 0 h 766"/>
                  <a:gd name="T65" fmla="*/ 71 w 71"/>
                  <a:gd name="T66" fmla="*/ 766 h 76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1" h="766">
                    <a:moveTo>
                      <a:pt x="0" y="33"/>
                    </a:moveTo>
                    <a:lnTo>
                      <a:pt x="0" y="719"/>
                    </a:lnTo>
                    <a:lnTo>
                      <a:pt x="6" y="733"/>
                    </a:lnTo>
                    <a:lnTo>
                      <a:pt x="14" y="746"/>
                    </a:lnTo>
                    <a:lnTo>
                      <a:pt x="23" y="757"/>
                    </a:lnTo>
                    <a:lnTo>
                      <a:pt x="35" y="766"/>
                    </a:lnTo>
                    <a:lnTo>
                      <a:pt x="47" y="758"/>
                    </a:lnTo>
                    <a:lnTo>
                      <a:pt x="58" y="745"/>
                    </a:lnTo>
                    <a:lnTo>
                      <a:pt x="64" y="734"/>
                    </a:lnTo>
                    <a:lnTo>
                      <a:pt x="71" y="719"/>
                    </a:lnTo>
                    <a:lnTo>
                      <a:pt x="71" y="29"/>
                    </a:lnTo>
                    <a:lnTo>
                      <a:pt x="67" y="21"/>
                    </a:lnTo>
                    <a:lnTo>
                      <a:pt x="63" y="14"/>
                    </a:lnTo>
                    <a:lnTo>
                      <a:pt x="54" y="6"/>
                    </a:lnTo>
                    <a:lnTo>
                      <a:pt x="46" y="1"/>
                    </a:lnTo>
                    <a:lnTo>
                      <a:pt x="38" y="0"/>
                    </a:lnTo>
                    <a:lnTo>
                      <a:pt x="27" y="1"/>
                    </a:lnTo>
                    <a:lnTo>
                      <a:pt x="19" y="5"/>
                    </a:lnTo>
                    <a:lnTo>
                      <a:pt x="10" y="12"/>
                    </a:lnTo>
                    <a:lnTo>
                      <a:pt x="4" y="21"/>
                    </a:lnTo>
                    <a:lnTo>
                      <a:pt x="0" y="33"/>
                    </a:lnTo>
                    <a:close/>
                  </a:path>
                </a:pathLst>
              </a:custGeom>
              <a:solidFill>
                <a:srgbClr val="E07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83983" name="Freeform 18"/>
              <p:cNvSpPr>
                <a:spLocks/>
              </p:cNvSpPr>
              <p:nvPr/>
            </p:nvSpPr>
            <p:spPr bwMode="auto">
              <a:xfrm>
                <a:off x="4331" y="666"/>
                <a:ext cx="29" cy="4"/>
              </a:xfrm>
              <a:custGeom>
                <a:avLst/>
                <a:gdLst>
                  <a:gd name="T0" fmla="*/ 0 w 203"/>
                  <a:gd name="T1" fmla="*/ 0 h 34"/>
                  <a:gd name="T2" fmla="*/ 0 w 203"/>
                  <a:gd name="T3" fmla="*/ 0 h 34"/>
                  <a:gd name="T4" fmla="*/ 0 w 203"/>
                  <a:gd name="T5" fmla="*/ 0 h 34"/>
                  <a:gd name="T6" fmla="*/ 0 w 203"/>
                  <a:gd name="T7" fmla="*/ 0 h 34"/>
                  <a:gd name="T8" fmla="*/ 0 w 203"/>
                  <a:gd name="T9" fmla="*/ 0 h 34"/>
                  <a:gd name="T10" fmla="*/ 0 w 203"/>
                  <a:gd name="T11" fmla="*/ 0 h 34"/>
                  <a:gd name="T12" fmla="*/ 0 w 203"/>
                  <a:gd name="T13" fmla="*/ 0 h 34"/>
                  <a:gd name="T14" fmla="*/ 0 w 203"/>
                  <a:gd name="T15" fmla="*/ 0 h 34"/>
                  <a:gd name="T16" fmla="*/ 0 w 203"/>
                  <a:gd name="T17" fmla="*/ 0 h 34"/>
                  <a:gd name="T18" fmla="*/ 0 w 203"/>
                  <a:gd name="T19" fmla="*/ 0 h 34"/>
                  <a:gd name="T20" fmla="*/ 0 w 203"/>
                  <a:gd name="T21" fmla="*/ 0 h 34"/>
                  <a:gd name="T22" fmla="*/ 0 w 203"/>
                  <a:gd name="T23" fmla="*/ 0 h 34"/>
                  <a:gd name="T24" fmla="*/ 0 w 203"/>
                  <a:gd name="T25" fmla="*/ 0 h 34"/>
                  <a:gd name="T26" fmla="*/ 0 w 203"/>
                  <a:gd name="T27" fmla="*/ 0 h 34"/>
                  <a:gd name="T28" fmla="*/ 0 w 203"/>
                  <a:gd name="T29" fmla="*/ 0 h 34"/>
                  <a:gd name="T30" fmla="*/ 0 w 203"/>
                  <a:gd name="T31" fmla="*/ 0 h 34"/>
                  <a:gd name="T32" fmla="*/ 0 w 203"/>
                  <a:gd name="T33" fmla="*/ 0 h 34"/>
                  <a:gd name="T34" fmla="*/ 0 w 203"/>
                  <a:gd name="T35" fmla="*/ 0 h 34"/>
                  <a:gd name="T36" fmla="*/ 0 w 203"/>
                  <a:gd name="T37" fmla="*/ 0 h 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3"/>
                  <a:gd name="T58" fmla="*/ 0 h 34"/>
                  <a:gd name="T59" fmla="*/ 203 w 203"/>
                  <a:gd name="T60" fmla="*/ 34 h 3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3" h="34">
                    <a:moveTo>
                      <a:pt x="3" y="0"/>
                    </a:moveTo>
                    <a:lnTo>
                      <a:pt x="30" y="7"/>
                    </a:lnTo>
                    <a:lnTo>
                      <a:pt x="66" y="12"/>
                    </a:lnTo>
                    <a:lnTo>
                      <a:pt x="106" y="16"/>
                    </a:lnTo>
                    <a:lnTo>
                      <a:pt x="140" y="12"/>
                    </a:lnTo>
                    <a:lnTo>
                      <a:pt x="173" y="7"/>
                    </a:lnTo>
                    <a:lnTo>
                      <a:pt x="201" y="0"/>
                    </a:lnTo>
                    <a:lnTo>
                      <a:pt x="203" y="6"/>
                    </a:lnTo>
                    <a:lnTo>
                      <a:pt x="203" y="11"/>
                    </a:lnTo>
                    <a:lnTo>
                      <a:pt x="201" y="17"/>
                    </a:lnTo>
                    <a:lnTo>
                      <a:pt x="174" y="24"/>
                    </a:lnTo>
                    <a:lnTo>
                      <a:pt x="140" y="29"/>
                    </a:lnTo>
                    <a:lnTo>
                      <a:pt x="106" y="34"/>
                    </a:lnTo>
                    <a:lnTo>
                      <a:pt x="66" y="29"/>
                    </a:lnTo>
                    <a:lnTo>
                      <a:pt x="30" y="23"/>
                    </a:lnTo>
                    <a:lnTo>
                      <a:pt x="3" y="16"/>
                    </a:lnTo>
                    <a:lnTo>
                      <a:pt x="0" y="11"/>
                    </a:lnTo>
                    <a:lnTo>
                      <a:pt x="0" y="6"/>
                    </a:lnTo>
                    <a:lnTo>
                      <a:pt x="3" y="0"/>
                    </a:lnTo>
                    <a:close/>
                  </a:path>
                </a:pathLst>
              </a:custGeom>
              <a:solidFill>
                <a:srgbClr val="A05000"/>
              </a:solidFill>
              <a:ln w="1588">
                <a:solidFill>
                  <a:srgbClr val="E07000"/>
                </a:solidFill>
                <a:prstDash val="solid"/>
                <a:round/>
                <a:headEnd/>
                <a:tailEnd/>
              </a:ln>
            </p:spPr>
            <p:txBody>
              <a:bodyPr/>
              <a:lstStyle/>
              <a:p>
                <a:endParaRPr lang="en-US"/>
              </a:p>
            </p:txBody>
          </p:sp>
          <p:sp>
            <p:nvSpPr>
              <p:cNvPr id="83984" name="Freeform 19"/>
              <p:cNvSpPr>
                <a:spLocks/>
              </p:cNvSpPr>
              <p:nvPr/>
            </p:nvSpPr>
            <p:spPr bwMode="auto">
              <a:xfrm>
                <a:off x="4331" y="663"/>
                <a:ext cx="29" cy="5"/>
              </a:xfrm>
              <a:custGeom>
                <a:avLst/>
                <a:gdLst>
                  <a:gd name="T0" fmla="*/ 0 w 203"/>
                  <a:gd name="T1" fmla="*/ 0 h 32"/>
                  <a:gd name="T2" fmla="*/ 0 w 203"/>
                  <a:gd name="T3" fmla="*/ 0 h 32"/>
                  <a:gd name="T4" fmla="*/ 0 w 203"/>
                  <a:gd name="T5" fmla="*/ 0 h 32"/>
                  <a:gd name="T6" fmla="*/ 0 w 203"/>
                  <a:gd name="T7" fmla="*/ 0 h 32"/>
                  <a:gd name="T8" fmla="*/ 0 w 203"/>
                  <a:gd name="T9" fmla="*/ 0 h 32"/>
                  <a:gd name="T10" fmla="*/ 0 w 203"/>
                  <a:gd name="T11" fmla="*/ 0 h 32"/>
                  <a:gd name="T12" fmla="*/ 0 w 203"/>
                  <a:gd name="T13" fmla="*/ 0 h 32"/>
                  <a:gd name="T14" fmla="*/ 0 w 203"/>
                  <a:gd name="T15" fmla="*/ 0 h 32"/>
                  <a:gd name="T16" fmla="*/ 0 w 203"/>
                  <a:gd name="T17" fmla="*/ 0 h 32"/>
                  <a:gd name="T18" fmla="*/ 0 w 203"/>
                  <a:gd name="T19" fmla="*/ 0 h 32"/>
                  <a:gd name="T20" fmla="*/ 0 w 203"/>
                  <a:gd name="T21" fmla="*/ 0 h 32"/>
                  <a:gd name="T22" fmla="*/ 0 w 203"/>
                  <a:gd name="T23" fmla="*/ 0 h 32"/>
                  <a:gd name="T24" fmla="*/ 0 w 203"/>
                  <a:gd name="T25" fmla="*/ 0 h 32"/>
                  <a:gd name="T26" fmla="*/ 0 w 203"/>
                  <a:gd name="T27" fmla="*/ 0 h 32"/>
                  <a:gd name="T28" fmla="*/ 0 w 203"/>
                  <a:gd name="T29" fmla="*/ 0 h 32"/>
                  <a:gd name="T30" fmla="*/ 0 w 203"/>
                  <a:gd name="T31" fmla="*/ 0 h 32"/>
                  <a:gd name="T32" fmla="*/ 0 w 203"/>
                  <a:gd name="T33" fmla="*/ 0 h 32"/>
                  <a:gd name="T34" fmla="*/ 0 w 203"/>
                  <a:gd name="T35" fmla="*/ 0 h 32"/>
                  <a:gd name="T36" fmla="*/ 0 w 203"/>
                  <a:gd name="T37" fmla="*/ 0 h 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3"/>
                  <a:gd name="T58" fmla="*/ 0 h 32"/>
                  <a:gd name="T59" fmla="*/ 203 w 203"/>
                  <a:gd name="T60" fmla="*/ 32 h 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3" h="32">
                    <a:moveTo>
                      <a:pt x="3" y="0"/>
                    </a:moveTo>
                    <a:lnTo>
                      <a:pt x="30" y="5"/>
                    </a:lnTo>
                    <a:lnTo>
                      <a:pt x="66" y="11"/>
                    </a:lnTo>
                    <a:lnTo>
                      <a:pt x="106" y="15"/>
                    </a:lnTo>
                    <a:lnTo>
                      <a:pt x="140" y="11"/>
                    </a:lnTo>
                    <a:lnTo>
                      <a:pt x="173" y="5"/>
                    </a:lnTo>
                    <a:lnTo>
                      <a:pt x="201" y="0"/>
                    </a:lnTo>
                    <a:lnTo>
                      <a:pt x="203" y="4"/>
                    </a:lnTo>
                    <a:lnTo>
                      <a:pt x="203" y="9"/>
                    </a:lnTo>
                    <a:lnTo>
                      <a:pt x="201" y="16"/>
                    </a:lnTo>
                    <a:lnTo>
                      <a:pt x="174" y="22"/>
                    </a:lnTo>
                    <a:lnTo>
                      <a:pt x="140" y="28"/>
                    </a:lnTo>
                    <a:lnTo>
                      <a:pt x="106" y="32"/>
                    </a:lnTo>
                    <a:lnTo>
                      <a:pt x="66" y="28"/>
                    </a:lnTo>
                    <a:lnTo>
                      <a:pt x="30" y="21"/>
                    </a:lnTo>
                    <a:lnTo>
                      <a:pt x="3" y="15"/>
                    </a:lnTo>
                    <a:lnTo>
                      <a:pt x="0" y="9"/>
                    </a:lnTo>
                    <a:lnTo>
                      <a:pt x="0" y="4"/>
                    </a:lnTo>
                    <a:lnTo>
                      <a:pt x="3" y="0"/>
                    </a:lnTo>
                    <a:close/>
                  </a:path>
                </a:pathLst>
              </a:custGeom>
              <a:solidFill>
                <a:srgbClr val="A05000"/>
              </a:solidFill>
              <a:ln w="1588">
                <a:solidFill>
                  <a:srgbClr val="E07000"/>
                </a:solidFill>
                <a:prstDash val="solid"/>
                <a:round/>
                <a:headEnd/>
                <a:tailEnd/>
              </a:ln>
            </p:spPr>
            <p:txBody>
              <a:bodyPr/>
              <a:lstStyle/>
              <a:p>
                <a:endParaRPr lang="en-US"/>
              </a:p>
            </p:txBody>
          </p:sp>
          <p:sp>
            <p:nvSpPr>
              <p:cNvPr id="83985" name="Freeform 20"/>
              <p:cNvSpPr>
                <a:spLocks/>
              </p:cNvSpPr>
              <p:nvPr/>
            </p:nvSpPr>
            <p:spPr bwMode="auto">
              <a:xfrm>
                <a:off x="4331" y="668"/>
                <a:ext cx="29" cy="5"/>
              </a:xfrm>
              <a:custGeom>
                <a:avLst/>
                <a:gdLst>
                  <a:gd name="T0" fmla="*/ 0 w 203"/>
                  <a:gd name="T1" fmla="*/ 0 h 32"/>
                  <a:gd name="T2" fmla="*/ 0 w 203"/>
                  <a:gd name="T3" fmla="*/ 0 h 32"/>
                  <a:gd name="T4" fmla="*/ 0 w 203"/>
                  <a:gd name="T5" fmla="*/ 0 h 32"/>
                  <a:gd name="T6" fmla="*/ 0 w 203"/>
                  <a:gd name="T7" fmla="*/ 0 h 32"/>
                  <a:gd name="T8" fmla="*/ 0 w 203"/>
                  <a:gd name="T9" fmla="*/ 0 h 32"/>
                  <a:gd name="T10" fmla="*/ 0 w 203"/>
                  <a:gd name="T11" fmla="*/ 0 h 32"/>
                  <a:gd name="T12" fmla="*/ 0 w 203"/>
                  <a:gd name="T13" fmla="*/ 0 h 32"/>
                  <a:gd name="T14" fmla="*/ 0 w 203"/>
                  <a:gd name="T15" fmla="*/ 0 h 32"/>
                  <a:gd name="T16" fmla="*/ 0 w 203"/>
                  <a:gd name="T17" fmla="*/ 0 h 32"/>
                  <a:gd name="T18" fmla="*/ 0 w 203"/>
                  <a:gd name="T19" fmla="*/ 0 h 32"/>
                  <a:gd name="T20" fmla="*/ 0 w 203"/>
                  <a:gd name="T21" fmla="*/ 0 h 32"/>
                  <a:gd name="T22" fmla="*/ 0 w 203"/>
                  <a:gd name="T23" fmla="*/ 0 h 32"/>
                  <a:gd name="T24" fmla="*/ 0 w 203"/>
                  <a:gd name="T25" fmla="*/ 0 h 32"/>
                  <a:gd name="T26" fmla="*/ 0 w 203"/>
                  <a:gd name="T27" fmla="*/ 0 h 32"/>
                  <a:gd name="T28" fmla="*/ 0 w 203"/>
                  <a:gd name="T29" fmla="*/ 0 h 32"/>
                  <a:gd name="T30" fmla="*/ 0 w 203"/>
                  <a:gd name="T31" fmla="*/ 0 h 32"/>
                  <a:gd name="T32" fmla="*/ 0 w 203"/>
                  <a:gd name="T33" fmla="*/ 0 h 32"/>
                  <a:gd name="T34" fmla="*/ 0 w 203"/>
                  <a:gd name="T35" fmla="*/ 0 h 32"/>
                  <a:gd name="T36" fmla="*/ 0 w 203"/>
                  <a:gd name="T37" fmla="*/ 0 h 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3"/>
                  <a:gd name="T58" fmla="*/ 0 h 32"/>
                  <a:gd name="T59" fmla="*/ 203 w 203"/>
                  <a:gd name="T60" fmla="*/ 32 h 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3" h="32">
                    <a:moveTo>
                      <a:pt x="3" y="0"/>
                    </a:moveTo>
                    <a:lnTo>
                      <a:pt x="30" y="6"/>
                    </a:lnTo>
                    <a:lnTo>
                      <a:pt x="66" y="11"/>
                    </a:lnTo>
                    <a:lnTo>
                      <a:pt x="106" y="15"/>
                    </a:lnTo>
                    <a:lnTo>
                      <a:pt x="140" y="11"/>
                    </a:lnTo>
                    <a:lnTo>
                      <a:pt x="173" y="6"/>
                    </a:lnTo>
                    <a:lnTo>
                      <a:pt x="201" y="0"/>
                    </a:lnTo>
                    <a:lnTo>
                      <a:pt x="203" y="5"/>
                    </a:lnTo>
                    <a:lnTo>
                      <a:pt x="203" y="10"/>
                    </a:lnTo>
                    <a:lnTo>
                      <a:pt x="201" y="16"/>
                    </a:lnTo>
                    <a:lnTo>
                      <a:pt x="174" y="23"/>
                    </a:lnTo>
                    <a:lnTo>
                      <a:pt x="139" y="29"/>
                    </a:lnTo>
                    <a:lnTo>
                      <a:pt x="106" y="32"/>
                    </a:lnTo>
                    <a:lnTo>
                      <a:pt x="66" y="29"/>
                    </a:lnTo>
                    <a:lnTo>
                      <a:pt x="30" y="22"/>
                    </a:lnTo>
                    <a:lnTo>
                      <a:pt x="3" y="15"/>
                    </a:lnTo>
                    <a:lnTo>
                      <a:pt x="0" y="10"/>
                    </a:lnTo>
                    <a:lnTo>
                      <a:pt x="0" y="5"/>
                    </a:lnTo>
                    <a:lnTo>
                      <a:pt x="3" y="0"/>
                    </a:lnTo>
                    <a:close/>
                  </a:path>
                </a:pathLst>
              </a:custGeom>
              <a:solidFill>
                <a:srgbClr val="A05000"/>
              </a:solidFill>
              <a:ln w="1588">
                <a:solidFill>
                  <a:srgbClr val="E07000"/>
                </a:solidFill>
                <a:prstDash val="solid"/>
                <a:round/>
                <a:headEnd/>
                <a:tailEnd/>
              </a:ln>
            </p:spPr>
            <p:txBody>
              <a:bodyPr/>
              <a:lstStyle/>
              <a:p>
                <a:endParaRPr lang="en-US"/>
              </a:p>
            </p:txBody>
          </p:sp>
          <p:sp>
            <p:nvSpPr>
              <p:cNvPr id="83986" name="Freeform 21"/>
              <p:cNvSpPr>
                <a:spLocks/>
              </p:cNvSpPr>
              <p:nvPr/>
            </p:nvSpPr>
            <p:spPr bwMode="auto">
              <a:xfrm>
                <a:off x="4326" y="671"/>
                <a:ext cx="40" cy="22"/>
              </a:xfrm>
              <a:custGeom>
                <a:avLst/>
                <a:gdLst>
                  <a:gd name="T0" fmla="*/ 0 w 283"/>
                  <a:gd name="T1" fmla="*/ 0 h 154"/>
                  <a:gd name="T2" fmla="*/ 0 w 283"/>
                  <a:gd name="T3" fmla="*/ 0 h 154"/>
                  <a:gd name="T4" fmla="*/ 0 w 283"/>
                  <a:gd name="T5" fmla="*/ 0 h 154"/>
                  <a:gd name="T6" fmla="*/ 0 w 283"/>
                  <a:gd name="T7" fmla="*/ 0 h 154"/>
                  <a:gd name="T8" fmla="*/ 0 w 283"/>
                  <a:gd name="T9" fmla="*/ 0 h 154"/>
                  <a:gd name="T10" fmla="*/ 0 w 283"/>
                  <a:gd name="T11" fmla="*/ 0 h 154"/>
                  <a:gd name="T12" fmla="*/ 0 w 283"/>
                  <a:gd name="T13" fmla="*/ 0 h 154"/>
                  <a:gd name="T14" fmla="*/ 0 w 283"/>
                  <a:gd name="T15" fmla="*/ 0 h 154"/>
                  <a:gd name="T16" fmla="*/ 0 w 283"/>
                  <a:gd name="T17" fmla="*/ 0 h 154"/>
                  <a:gd name="T18" fmla="*/ 0 w 283"/>
                  <a:gd name="T19" fmla="*/ 0 h 154"/>
                  <a:gd name="T20" fmla="*/ 0 w 283"/>
                  <a:gd name="T21" fmla="*/ 0 h 154"/>
                  <a:gd name="T22" fmla="*/ 0 w 283"/>
                  <a:gd name="T23" fmla="*/ 0 h 154"/>
                  <a:gd name="T24" fmla="*/ 0 w 283"/>
                  <a:gd name="T25" fmla="*/ 0 h 154"/>
                  <a:gd name="T26" fmla="*/ 0 w 283"/>
                  <a:gd name="T27" fmla="*/ 0 h 154"/>
                  <a:gd name="T28" fmla="*/ 0 w 283"/>
                  <a:gd name="T29" fmla="*/ 0 h 154"/>
                  <a:gd name="T30" fmla="*/ 0 w 283"/>
                  <a:gd name="T31" fmla="*/ 0 h 154"/>
                  <a:gd name="T32" fmla="*/ 0 w 283"/>
                  <a:gd name="T33" fmla="*/ 0 h 154"/>
                  <a:gd name="T34" fmla="*/ 0 w 283"/>
                  <a:gd name="T35" fmla="*/ 0 h 154"/>
                  <a:gd name="T36" fmla="*/ 0 w 283"/>
                  <a:gd name="T37" fmla="*/ 0 h 154"/>
                  <a:gd name="T38" fmla="*/ 0 w 283"/>
                  <a:gd name="T39" fmla="*/ 0 h 1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83"/>
                  <a:gd name="T61" fmla="*/ 0 h 154"/>
                  <a:gd name="T62" fmla="*/ 283 w 283"/>
                  <a:gd name="T63" fmla="*/ 154 h 15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83" h="154">
                    <a:moveTo>
                      <a:pt x="36" y="0"/>
                    </a:moveTo>
                    <a:lnTo>
                      <a:pt x="67" y="7"/>
                    </a:lnTo>
                    <a:lnTo>
                      <a:pt x="110" y="16"/>
                    </a:lnTo>
                    <a:lnTo>
                      <a:pt x="144" y="18"/>
                    </a:lnTo>
                    <a:lnTo>
                      <a:pt x="176" y="16"/>
                    </a:lnTo>
                    <a:lnTo>
                      <a:pt x="214" y="8"/>
                    </a:lnTo>
                    <a:lnTo>
                      <a:pt x="241" y="4"/>
                    </a:lnTo>
                    <a:lnTo>
                      <a:pt x="258" y="21"/>
                    </a:lnTo>
                    <a:lnTo>
                      <a:pt x="274" y="39"/>
                    </a:lnTo>
                    <a:lnTo>
                      <a:pt x="283" y="57"/>
                    </a:lnTo>
                    <a:lnTo>
                      <a:pt x="283" y="128"/>
                    </a:lnTo>
                    <a:lnTo>
                      <a:pt x="236" y="146"/>
                    </a:lnTo>
                    <a:lnTo>
                      <a:pt x="190" y="154"/>
                    </a:lnTo>
                    <a:lnTo>
                      <a:pt x="95" y="154"/>
                    </a:lnTo>
                    <a:lnTo>
                      <a:pt x="44" y="146"/>
                    </a:lnTo>
                    <a:lnTo>
                      <a:pt x="0" y="126"/>
                    </a:lnTo>
                    <a:lnTo>
                      <a:pt x="0" y="56"/>
                    </a:lnTo>
                    <a:lnTo>
                      <a:pt x="8" y="39"/>
                    </a:lnTo>
                    <a:lnTo>
                      <a:pt x="21" y="21"/>
                    </a:lnTo>
                    <a:lnTo>
                      <a:pt x="36" y="0"/>
                    </a:lnTo>
                    <a:close/>
                  </a:path>
                </a:pathLst>
              </a:custGeom>
              <a:solidFill>
                <a:srgbClr val="FF8000"/>
              </a:solidFill>
              <a:ln w="1588">
                <a:solidFill>
                  <a:srgbClr val="FF8000"/>
                </a:solidFill>
                <a:prstDash val="solid"/>
                <a:round/>
                <a:headEnd/>
                <a:tailEnd/>
              </a:ln>
            </p:spPr>
            <p:txBody>
              <a:bodyPr/>
              <a:lstStyle/>
              <a:p>
                <a:endParaRPr lang="en-US"/>
              </a:p>
            </p:txBody>
          </p:sp>
          <p:sp>
            <p:nvSpPr>
              <p:cNvPr id="83987" name="Freeform 22"/>
              <p:cNvSpPr>
                <a:spLocks/>
              </p:cNvSpPr>
              <p:nvPr/>
            </p:nvSpPr>
            <p:spPr bwMode="auto">
              <a:xfrm>
                <a:off x="4332" y="677"/>
                <a:ext cx="10" cy="17"/>
              </a:xfrm>
              <a:custGeom>
                <a:avLst/>
                <a:gdLst>
                  <a:gd name="T0" fmla="*/ 0 w 72"/>
                  <a:gd name="T1" fmla="*/ 0 h 114"/>
                  <a:gd name="T2" fmla="*/ 0 w 72"/>
                  <a:gd name="T3" fmla="*/ 0 h 114"/>
                  <a:gd name="T4" fmla="*/ 0 w 72"/>
                  <a:gd name="T5" fmla="*/ 0 h 114"/>
                  <a:gd name="T6" fmla="*/ 0 w 72"/>
                  <a:gd name="T7" fmla="*/ 0 h 114"/>
                  <a:gd name="T8" fmla="*/ 0 w 72"/>
                  <a:gd name="T9" fmla="*/ 0 h 114"/>
                  <a:gd name="T10" fmla="*/ 0 w 72"/>
                  <a:gd name="T11" fmla="*/ 0 h 114"/>
                  <a:gd name="T12" fmla="*/ 0 w 72"/>
                  <a:gd name="T13" fmla="*/ 0 h 114"/>
                  <a:gd name="T14" fmla="*/ 0 w 72"/>
                  <a:gd name="T15" fmla="*/ 0 h 114"/>
                  <a:gd name="T16" fmla="*/ 0 w 72"/>
                  <a:gd name="T17" fmla="*/ 0 h 114"/>
                  <a:gd name="T18" fmla="*/ 0 w 72"/>
                  <a:gd name="T19" fmla="*/ 0 h 114"/>
                  <a:gd name="T20" fmla="*/ 0 w 72"/>
                  <a:gd name="T21" fmla="*/ 0 h 114"/>
                  <a:gd name="T22" fmla="*/ 0 w 72"/>
                  <a:gd name="T23" fmla="*/ 0 h 114"/>
                  <a:gd name="T24" fmla="*/ 0 w 72"/>
                  <a:gd name="T25" fmla="*/ 0 h 114"/>
                  <a:gd name="T26" fmla="*/ 0 w 72"/>
                  <a:gd name="T27" fmla="*/ 0 h 114"/>
                  <a:gd name="T28" fmla="*/ 0 w 72"/>
                  <a:gd name="T29" fmla="*/ 0 h 114"/>
                  <a:gd name="T30" fmla="*/ 0 w 72"/>
                  <a:gd name="T31" fmla="*/ 0 h 114"/>
                  <a:gd name="T32" fmla="*/ 0 w 72"/>
                  <a:gd name="T33" fmla="*/ 0 h 114"/>
                  <a:gd name="T34" fmla="*/ 0 w 72"/>
                  <a:gd name="T35" fmla="*/ 0 h 114"/>
                  <a:gd name="T36" fmla="*/ 0 w 72"/>
                  <a:gd name="T37" fmla="*/ 0 h 1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
                  <a:gd name="T58" fmla="*/ 0 h 114"/>
                  <a:gd name="T59" fmla="*/ 72 w 72"/>
                  <a:gd name="T60" fmla="*/ 114 h 11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 h="114">
                    <a:moveTo>
                      <a:pt x="0" y="106"/>
                    </a:moveTo>
                    <a:lnTo>
                      <a:pt x="0" y="27"/>
                    </a:lnTo>
                    <a:lnTo>
                      <a:pt x="3" y="19"/>
                    </a:lnTo>
                    <a:lnTo>
                      <a:pt x="8" y="12"/>
                    </a:lnTo>
                    <a:lnTo>
                      <a:pt x="14" y="7"/>
                    </a:lnTo>
                    <a:lnTo>
                      <a:pt x="21" y="2"/>
                    </a:lnTo>
                    <a:lnTo>
                      <a:pt x="30" y="1"/>
                    </a:lnTo>
                    <a:lnTo>
                      <a:pt x="38" y="0"/>
                    </a:lnTo>
                    <a:lnTo>
                      <a:pt x="46" y="1"/>
                    </a:lnTo>
                    <a:lnTo>
                      <a:pt x="54" y="3"/>
                    </a:lnTo>
                    <a:lnTo>
                      <a:pt x="62" y="9"/>
                    </a:lnTo>
                    <a:lnTo>
                      <a:pt x="66" y="14"/>
                    </a:lnTo>
                    <a:lnTo>
                      <a:pt x="71" y="19"/>
                    </a:lnTo>
                    <a:lnTo>
                      <a:pt x="72" y="27"/>
                    </a:lnTo>
                    <a:lnTo>
                      <a:pt x="72" y="113"/>
                    </a:lnTo>
                    <a:lnTo>
                      <a:pt x="58" y="114"/>
                    </a:lnTo>
                    <a:lnTo>
                      <a:pt x="38" y="112"/>
                    </a:lnTo>
                    <a:lnTo>
                      <a:pt x="20" y="110"/>
                    </a:lnTo>
                    <a:lnTo>
                      <a:pt x="0" y="106"/>
                    </a:lnTo>
                    <a:close/>
                  </a:path>
                </a:pathLst>
              </a:custGeom>
              <a:solidFill>
                <a:srgbClr val="A05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83988" name="Freeform 23"/>
              <p:cNvSpPr>
                <a:spLocks/>
              </p:cNvSpPr>
              <p:nvPr/>
            </p:nvSpPr>
            <p:spPr bwMode="auto">
              <a:xfrm>
                <a:off x="4349" y="677"/>
                <a:ext cx="11" cy="16"/>
              </a:xfrm>
              <a:custGeom>
                <a:avLst/>
                <a:gdLst>
                  <a:gd name="T0" fmla="*/ 0 w 73"/>
                  <a:gd name="T1" fmla="*/ 0 h 112"/>
                  <a:gd name="T2" fmla="*/ 0 w 73"/>
                  <a:gd name="T3" fmla="*/ 0 h 112"/>
                  <a:gd name="T4" fmla="*/ 0 w 73"/>
                  <a:gd name="T5" fmla="*/ 0 h 112"/>
                  <a:gd name="T6" fmla="*/ 0 w 73"/>
                  <a:gd name="T7" fmla="*/ 0 h 112"/>
                  <a:gd name="T8" fmla="*/ 0 w 73"/>
                  <a:gd name="T9" fmla="*/ 0 h 112"/>
                  <a:gd name="T10" fmla="*/ 0 w 73"/>
                  <a:gd name="T11" fmla="*/ 0 h 112"/>
                  <a:gd name="T12" fmla="*/ 0 w 73"/>
                  <a:gd name="T13" fmla="*/ 0 h 112"/>
                  <a:gd name="T14" fmla="*/ 0 w 73"/>
                  <a:gd name="T15" fmla="*/ 0 h 112"/>
                  <a:gd name="T16" fmla="*/ 0 w 73"/>
                  <a:gd name="T17" fmla="*/ 0 h 112"/>
                  <a:gd name="T18" fmla="*/ 0 w 73"/>
                  <a:gd name="T19" fmla="*/ 0 h 112"/>
                  <a:gd name="T20" fmla="*/ 0 w 73"/>
                  <a:gd name="T21" fmla="*/ 0 h 112"/>
                  <a:gd name="T22" fmla="*/ 0 w 73"/>
                  <a:gd name="T23" fmla="*/ 0 h 112"/>
                  <a:gd name="T24" fmla="*/ 0 w 73"/>
                  <a:gd name="T25" fmla="*/ 0 h 112"/>
                  <a:gd name="T26" fmla="*/ 0 w 73"/>
                  <a:gd name="T27" fmla="*/ 0 h 112"/>
                  <a:gd name="T28" fmla="*/ 0 w 73"/>
                  <a:gd name="T29" fmla="*/ 0 h 112"/>
                  <a:gd name="T30" fmla="*/ 0 w 73"/>
                  <a:gd name="T31" fmla="*/ 0 h 112"/>
                  <a:gd name="T32" fmla="*/ 0 w 73"/>
                  <a:gd name="T33" fmla="*/ 0 h 112"/>
                  <a:gd name="T34" fmla="*/ 0 w 73"/>
                  <a:gd name="T35" fmla="*/ 0 h 112"/>
                  <a:gd name="T36" fmla="*/ 0 w 73"/>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3"/>
                  <a:gd name="T58" fmla="*/ 0 h 112"/>
                  <a:gd name="T59" fmla="*/ 73 w 73"/>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3" h="112">
                    <a:moveTo>
                      <a:pt x="0" y="112"/>
                    </a:moveTo>
                    <a:lnTo>
                      <a:pt x="1" y="28"/>
                    </a:lnTo>
                    <a:lnTo>
                      <a:pt x="3" y="20"/>
                    </a:lnTo>
                    <a:lnTo>
                      <a:pt x="8" y="12"/>
                    </a:lnTo>
                    <a:lnTo>
                      <a:pt x="14" y="7"/>
                    </a:lnTo>
                    <a:lnTo>
                      <a:pt x="22" y="3"/>
                    </a:lnTo>
                    <a:lnTo>
                      <a:pt x="29" y="1"/>
                    </a:lnTo>
                    <a:lnTo>
                      <a:pt x="38" y="0"/>
                    </a:lnTo>
                    <a:lnTo>
                      <a:pt x="46" y="1"/>
                    </a:lnTo>
                    <a:lnTo>
                      <a:pt x="54" y="3"/>
                    </a:lnTo>
                    <a:lnTo>
                      <a:pt x="63" y="8"/>
                    </a:lnTo>
                    <a:lnTo>
                      <a:pt x="67" y="12"/>
                    </a:lnTo>
                    <a:lnTo>
                      <a:pt x="70" y="20"/>
                    </a:lnTo>
                    <a:lnTo>
                      <a:pt x="73" y="27"/>
                    </a:lnTo>
                    <a:lnTo>
                      <a:pt x="73" y="105"/>
                    </a:lnTo>
                    <a:lnTo>
                      <a:pt x="61" y="107"/>
                    </a:lnTo>
                    <a:lnTo>
                      <a:pt x="43" y="110"/>
                    </a:lnTo>
                    <a:lnTo>
                      <a:pt x="24" y="112"/>
                    </a:lnTo>
                    <a:lnTo>
                      <a:pt x="0" y="112"/>
                    </a:lnTo>
                    <a:close/>
                  </a:path>
                </a:pathLst>
              </a:custGeom>
              <a:solidFill>
                <a:srgbClr val="A05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83989" name="Line 24"/>
              <p:cNvSpPr>
                <a:spLocks noChangeShapeType="1"/>
              </p:cNvSpPr>
              <p:nvPr/>
            </p:nvSpPr>
            <p:spPr bwMode="auto">
              <a:xfrm>
                <a:off x="4343" y="682"/>
                <a:ext cx="7" cy="1"/>
              </a:xfrm>
              <a:prstGeom prst="line">
                <a:avLst/>
              </a:prstGeom>
              <a:noFill/>
              <a:ln w="1588">
                <a:solidFill>
                  <a:srgbClr val="A05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3990" name="Line 25"/>
              <p:cNvSpPr>
                <a:spLocks noChangeShapeType="1"/>
              </p:cNvSpPr>
              <p:nvPr/>
            </p:nvSpPr>
            <p:spPr bwMode="auto">
              <a:xfrm>
                <a:off x="4326" y="679"/>
                <a:ext cx="6" cy="2"/>
              </a:xfrm>
              <a:prstGeom prst="line">
                <a:avLst/>
              </a:prstGeom>
              <a:noFill/>
              <a:ln w="1588">
                <a:solidFill>
                  <a:srgbClr val="A05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3991" name="Line 26"/>
              <p:cNvSpPr>
                <a:spLocks noChangeShapeType="1"/>
              </p:cNvSpPr>
              <p:nvPr/>
            </p:nvSpPr>
            <p:spPr bwMode="auto">
              <a:xfrm flipV="1">
                <a:off x="4360" y="679"/>
                <a:ext cx="6" cy="2"/>
              </a:xfrm>
              <a:prstGeom prst="line">
                <a:avLst/>
              </a:prstGeom>
              <a:noFill/>
              <a:ln w="1588">
                <a:solidFill>
                  <a:srgbClr val="A05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pic>
        <p:nvPicPr>
          <p:cNvPr id="83973" name="Picture 27"/>
          <p:cNvPicPr>
            <a:picLocks noChangeAspect="1" noChangeArrowheads="1"/>
          </p:cNvPicPr>
          <p:nvPr/>
        </p:nvPicPr>
        <p:blipFill>
          <a:blip r:embed="rId2" cstate="screen">
            <a:extLst>
              <a:ext uri="{28A0092B-C50C-407E-A947-70E740481C1C}">
                <a14:useLocalDpi xmlns:a14="http://schemas.microsoft.com/office/drawing/2010/main" xmlns="" val="0"/>
              </a:ext>
            </a:extLst>
          </a:blip>
          <a:srcRect/>
          <a:stretch>
            <a:fillRect/>
          </a:stretch>
        </p:blipFill>
        <p:spPr bwMode="auto">
          <a:xfrm>
            <a:off x="5383213" y="3136900"/>
            <a:ext cx="3270250" cy="3462338"/>
          </a:xfrm>
          <a:prstGeom prst="rect">
            <a:avLst/>
          </a:prstGeom>
          <a:noFill/>
          <a:ln w="57150" cmpd="thickThin">
            <a:solidFill>
              <a:srgbClr val="009999"/>
            </a:solidFill>
            <a:miter lim="800000"/>
            <a:headEnd/>
            <a:tailEnd/>
          </a:ln>
          <a:extLst>
            <a:ext uri="{909E8E84-426E-40DD-AFC4-6F175D3DCCD1}">
              <a14:hiddenFill xmlns:a14="http://schemas.microsoft.com/office/drawing/2010/main" xmlns="">
                <a:solidFill>
                  <a:srgbClr val="FFFFFF"/>
                </a:solidFill>
              </a14:hiddenFill>
            </a:ext>
          </a:extLst>
        </p:spPr>
      </p:pic>
      <p:sp>
        <p:nvSpPr>
          <p:cNvPr id="83974" name="TextBox 1"/>
          <p:cNvSpPr txBox="1">
            <a:spLocks noChangeArrowheads="1"/>
          </p:cNvSpPr>
          <p:nvPr/>
        </p:nvSpPr>
        <p:spPr bwMode="auto">
          <a:xfrm>
            <a:off x="125413" y="109538"/>
            <a:ext cx="7478712"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4000" b="1" dirty="0">
                <a:cs typeface="Arial" pitchFamily="34" charset="0"/>
              </a:rPr>
              <a:t>5S Straighten/Store</a:t>
            </a:r>
          </a:p>
        </p:txBody>
      </p:sp>
      <p:sp>
        <p:nvSpPr>
          <p:cNvPr id="83975" name="Slide Number Placeholder 3"/>
          <p:cNvSpPr>
            <a:spLocks noGrp="1"/>
          </p:cNvSpPr>
          <p:nvPr>
            <p:ph type="sldNum" sz="quarter" idx="12"/>
          </p:nvPr>
        </p:nvSpPr>
        <p:spPr bwMode="auto">
          <a:xfrm>
            <a:off x="0" y="6510338"/>
            <a:ext cx="588963" cy="2286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fld id="{5EE33A58-76DF-49AF-B637-D167FDA00746}" type="slidenum">
              <a:rPr lang="en-US" altLang="en-US" b="1">
                <a:cs typeface="Arial" pitchFamily="34" charset="0"/>
              </a:rPr>
              <a:pPr algn="ctr" eaLnBrk="1" hangingPunct="1"/>
              <a:t>74</a:t>
            </a:fld>
            <a:endParaRPr lang="en-US" altLang="en-US" b="1">
              <a:cs typeface="Arial" pitchFamily="34" charset="0"/>
            </a:endParaRPr>
          </a:p>
        </p:txBody>
      </p:sp>
    </p:spTree>
  </p:cSld>
  <p:clrMapOvr>
    <a:masterClrMapping/>
  </p:clrMapOvr>
  <p:transition>
    <p:random/>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457193" y="1252538"/>
            <a:ext cx="4038600" cy="2362200"/>
          </a:xfrm>
        </p:spPr>
        <p:txBody>
          <a:bodyPr/>
          <a:lstStyle/>
          <a:p>
            <a:pPr>
              <a:defRPr/>
            </a:pPr>
            <a:r>
              <a:rPr lang="en-US" sz="2800" dirty="0" smtClean="0"/>
              <a:t>Visual Control </a:t>
            </a:r>
            <a:br>
              <a:rPr lang="en-US" sz="2800" dirty="0" smtClean="0"/>
            </a:br>
            <a:r>
              <a:rPr lang="en-US" sz="2800" dirty="0" smtClean="0"/>
              <a:t>Storage makes auditing easier</a:t>
            </a:r>
          </a:p>
        </p:txBody>
      </p:sp>
      <p:pic>
        <p:nvPicPr>
          <p:cNvPr id="84995" name="Picture 3" descr="ptsdrwr"/>
          <p:cNvPicPr>
            <a:picLocks noChangeAspect="1" noChangeArrowheads="1"/>
          </p:cNvPicPr>
          <p:nvPr/>
        </p:nvPicPr>
        <p:blipFill>
          <a:blip r:embed="rId2" cstate="screen">
            <a:extLst>
              <a:ext uri="{28A0092B-C50C-407E-A947-70E740481C1C}">
                <a14:useLocalDpi xmlns:a14="http://schemas.microsoft.com/office/drawing/2010/main" xmlns="" val="0"/>
              </a:ext>
            </a:extLst>
          </a:blip>
          <a:srcRect/>
          <a:stretch>
            <a:fillRect/>
          </a:stretch>
        </p:blipFill>
        <p:spPr bwMode="auto">
          <a:xfrm>
            <a:off x="4648200" y="1181100"/>
            <a:ext cx="4114800" cy="2962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4996" name="Picture 4" descr="wrnchdrw"/>
          <p:cNvPicPr>
            <a:picLocks noChangeAspect="1" noChangeArrowheads="1"/>
          </p:cNvPicPr>
          <p:nvPr/>
        </p:nvPicPr>
        <p:blipFill>
          <a:blip r:embed="rId3" cstate="screen">
            <a:extLst>
              <a:ext uri="{28A0092B-C50C-407E-A947-70E740481C1C}">
                <a14:useLocalDpi xmlns:a14="http://schemas.microsoft.com/office/drawing/2010/main" xmlns="" val="0"/>
              </a:ext>
            </a:extLst>
          </a:blip>
          <a:srcRect/>
          <a:stretch>
            <a:fillRect/>
          </a:stretch>
        </p:blipFill>
        <p:spPr bwMode="auto">
          <a:xfrm>
            <a:off x="152400" y="3162300"/>
            <a:ext cx="4495800" cy="3238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4997" name="Rectangle 5"/>
          <p:cNvSpPr>
            <a:spLocks noChangeArrowheads="1"/>
          </p:cNvSpPr>
          <p:nvPr/>
        </p:nvSpPr>
        <p:spPr bwMode="auto">
          <a:xfrm>
            <a:off x="4800600" y="4305300"/>
            <a:ext cx="4038600" cy="1800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r>
              <a:rPr lang="en-US" altLang="en-US" sz="2800" b="1">
                <a:solidFill>
                  <a:srgbClr val="FF0000"/>
                </a:solidFill>
              </a:rPr>
              <a:t>“A place for everything and everything in </a:t>
            </a:r>
          </a:p>
          <a:p>
            <a:pPr algn="ctr" eaLnBrk="1" hangingPunct="1"/>
            <a:r>
              <a:rPr lang="en-US" altLang="en-US" sz="2800" b="1">
                <a:solidFill>
                  <a:srgbClr val="FF0000"/>
                </a:solidFill>
              </a:rPr>
              <a:t>it’s place”</a:t>
            </a:r>
          </a:p>
        </p:txBody>
      </p:sp>
      <p:sp>
        <p:nvSpPr>
          <p:cNvPr id="84998" name="TextBox 1"/>
          <p:cNvSpPr txBox="1">
            <a:spLocks noChangeArrowheads="1"/>
          </p:cNvSpPr>
          <p:nvPr/>
        </p:nvSpPr>
        <p:spPr bwMode="auto">
          <a:xfrm>
            <a:off x="125413" y="109538"/>
            <a:ext cx="7478712"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4000" b="1" dirty="0">
                <a:cs typeface="Arial" pitchFamily="34" charset="0"/>
              </a:rPr>
              <a:t>5S Straighten/Store</a:t>
            </a:r>
          </a:p>
        </p:txBody>
      </p:sp>
      <p:sp>
        <p:nvSpPr>
          <p:cNvPr id="84999" name="Slide Number Placeholder 3"/>
          <p:cNvSpPr>
            <a:spLocks noGrp="1"/>
          </p:cNvSpPr>
          <p:nvPr>
            <p:ph type="sldNum" sz="quarter" idx="12"/>
          </p:nvPr>
        </p:nvSpPr>
        <p:spPr bwMode="auto">
          <a:xfrm>
            <a:off x="0" y="6510338"/>
            <a:ext cx="588963" cy="2286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fld id="{35E9CE66-E963-4D25-9708-94197770E1D7}" type="slidenum">
              <a:rPr lang="en-US" altLang="en-US" b="1">
                <a:cs typeface="Arial" pitchFamily="34" charset="0"/>
              </a:rPr>
              <a:pPr algn="ctr" eaLnBrk="1" hangingPunct="1"/>
              <a:t>75</a:t>
            </a:fld>
            <a:endParaRPr lang="en-US" altLang="en-US" b="1">
              <a:cs typeface="Arial" pitchFamily="34" charset="0"/>
            </a:endParaRPr>
          </a:p>
        </p:txBody>
      </p:sp>
    </p:spTree>
  </p:cSld>
  <p:clrMapOvr>
    <a:masterClrMapping/>
  </p:clrMapOvr>
  <p:transition>
    <p:random/>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a:xfrm>
            <a:off x="481013" y="885825"/>
            <a:ext cx="8366125" cy="685800"/>
          </a:xfrm>
        </p:spPr>
        <p:txBody>
          <a:bodyPr/>
          <a:lstStyle/>
          <a:p>
            <a:pPr marL="342900" indent="-342900" algn="r">
              <a:defRPr/>
            </a:pPr>
            <a:r>
              <a:rPr lang="en-US" sz="2800" dirty="0" smtClean="0">
                <a:solidFill>
                  <a:schemeClr val="bg1"/>
                </a:solidFill>
                <a:latin typeface="Arial" pitchFamily="34" charset="0"/>
                <a:cs typeface="Arial" pitchFamily="34" charset="0"/>
              </a:rPr>
              <a:t/>
            </a:r>
            <a:br>
              <a:rPr lang="en-US" sz="2800" dirty="0" smtClean="0">
                <a:solidFill>
                  <a:schemeClr val="bg1"/>
                </a:solidFill>
                <a:latin typeface="Arial" pitchFamily="34" charset="0"/>
                <a:cs typeface="Arial" pitchFamily="34" charset="0"/>
              </a:rPr>
            </a:br>
            <a:r>
              <a:rPr lang="en-US" sz="2800" dirty="0" smtClean="0">
                <a:solidFill>
                  <a:schemeClr val="bg1"/>
                </a:solidFill>
                <a:latin typeface="Arial" pitchFamily="34" charset="0"/>
                <a:cs typeface="Arial" pitchFamily="34" charset="0"/>
              </a:rPr>
              <a:t>Visual Management</a:t>
            </a:r>
          </a:p>
        </p:txBody>
      </p:sp>
      <p:sp>
        <p:nvSpPr>
          <p:cNvPr id="86019" name="Content Placeholder 2"/>
          <p:cNvSpPr>
            <a:spLocks noGrp="1"/>
          </p:cNvSpPr>
          <p:nvPr>
            <p:ph idx="1"/>
          </p:nvPr>
        </p:nvSpPr>
        <p:spPr bwMode="auto">
          <a:xfrm>
            <a:off x="549275" y="1787525"/>
            <a:ext cx="8042275" cy="46275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2"/>
            <a:endParaRPr lang="en-US" altLang="en-US" sz="2800" dirty="0" smtClean="0">
              <a:latin typeface="Arial" pitchFamily="34" charset="0"/>
              <a:cs typeface="Arial" pitchFamily="34" charset="0"/>
            </a:endParaRPr>
          </a:p>
          <a:p>
            <a:pPr lvl="2">
              <a:buClrTx/>
              <a:buFont typeface="Wingdings" pitchFamily="2" charset="2"/>
              <a:buChar char="v"/>
            </a:pPr>
            <a:r>
              <a:rPr lang="en-US" altLang="en-US" sz="2800" dirty="0" smtClean="0">
                <a:latin typeface="Arial" pitchFamily="34" charset="0"/>
                <a:cs typeface="Arial" pitchFamily="34" charset="0"/>
              </a:rPr>
              <a:t>VISUAL MANAGEMENT is key </a:t>
            </a:r>
            <a:r>
              <a:rPr lang="en-US" altLang="en-US" sz="2800" i="1" dirty="0" smtClean="0">
                <a:latin typeface="Arial" pitchFamily="34" charset="0"/>
                <a:cs typeface="Arial" pitchFamily="34" charset="0"/>
              </a:rPr>
              <a:t>(see next section</a:t>
            </a:r>
            <a:r>
              <a:rPr lang="en-US" altLang="en-US" sz="2800" dirty="0" smtClean="0">
                <a:latin typeface="Arial" pitchFamily="34" charset="0"/>
                <a:cs typeface="Arial" pitchFamily="34" charset="0"/>
              </a:rPr>
              <a:t>)</a:t>
            </a:r>
          </a:p>
          <a:p>
            <a:pPr lvl="3">
              <a:buClrTx/>
              <a:buFont typeface="Wingdings" pitchFamily="2" charset="2"/>
              <a:buChar char="v"/>
            </a:pPr>
            <a:r>
              <a:rPr lang="en-US" altLang="en-US" sz="2800" dirty="0" smtClean="0">
                <a:latin typeface="Arial" pitchFamily="34" charset="0"/>
                <a:cs typeface="Arial" pitchFamily="34" charset="0"/>
              </a:rPr>
              <a:t>Labeling</a:t>
            </a:r>
          </a:p>
          <a:p>
            <a:pPr lvl="3">
              <a:buClrTx/>
              <a:buFont typeface="Wingdings" pitchFamily="2" charset="2"/>
              <a:buChar char="v"/>
            </a:pPr>
            <a:r>
              <a:rPr lang="en-US" altLang="en-US" sz="2800" dirty="0" smtClean="0">
                <a:latin typeface="Arial" pitchFamily="34" charset="0"/>
                <a:cs typeface="Arial" pitchFamily="34" charset="0"/>
              </a:rPr>
              <a:t>Signage</a:t>
            </a:r>
          </a:p>
          <a:p>
            <a:pPr lvl="3">
              <a:buClrTx/>
              <a:buFont typeface="Wingdings" pitchFamily="2" charset="2"/>
              <a:buChar char="v"/>
            </a:pPr>
            <a:r>
              <a:rPr lang="en-US" altLang="en-US" sz="2800" dirty="0" smtClean="0">
                <a:latin typeface="Arial" pitchFamily="34" charset="0"/>
                <a:cs typeface="Arial" pitchFamily="34" charset="0"/>
              </a:rPr>
              <a:t>Floor markings, </a:t>
            </a:r>
            <a:r>
              <a:rPr lang="en-US" altLang="en-US" sz="2800" b="1" dirty="0" smtClean="0">
                <a:latin typeface="Arial" pitchFamily="34" charset="0"/>
                <a:cs typeface="Arial" pitchFamily="34" charset="0"/>
              </a:rPr>
              <a:t>etc</a:t>
            </a:r>
            <a:r>
              <a:rPr lang="en-US" altLang="en-US" sz="2800" dirty="0" smtClean="0">
                <a:latin typeface="Arial" pitchFamily="34" charset="0"/>
                <a:cs typeface="Arial" pitchFamily="34" charset="0"/>
              </a:rPr>
              <a:t>.</a:t>
            </a:r>
          </a:p>
        </p:txBody>
      </p:sp>
      <p:sp>
        <p:nvSpPr>
          <p:cNvPr id="86020" name="TextBox 1"/>
          <p:cNvSpPr txBox="1">
            <a:spLocks noChangeArrowheads="1"/>
          </p:cNvSpPr>
          <p:nvPr/>
        </p:nvSpPr>
        <p:spPr bwMode="auto">
          <a:xfrm>
            <a:off x="125413" y="109538"/>
            <a:ext cx="7478712"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4000" b="1" dirty="0">
                <a:cs typeface="Arial" pitchFamily="34" charset="0"/>
              </a:rPr>
              <a:t>5S Straighten/Store</a:t>
            </a:r>
          </a:p>
        </p:txBody>
      </p:sp>
      <p:sp>
        <p:nvSpPr>
          <p:cNvPr id="86021" name="Slide Number Placeholder 3"/>
          <p:cNvSpPr>
            <a:spLocks noGrp="1"/>
          </p:cNvSpPr>
          <p:nvPr>
            <p:ph type="sldNum" sz="quarter" idx="12"/>
          </p:nvPr>
        </p:nvSpPr>
        <p:spPr bwMode="auto">
          <a:xfrm>
            <a:off x="0" y="6510338"/>
            <a:ext cx="588963" cy="2286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fld id="{622066D5-CD91-4A06-8194-DA105BFEE29F}" type="slidenum">
              <a:rPr lang="en-US" altLang="en-US" b="1">
                <a:cs typeface="Arial" pitchFamily="34" charset="0"/>
              </a:rPr>
              <a:pPr algn="ctr" eaLnBrk="1" hangingPunct="1"/>
              <a:t>76</a:t>
            </a:fld>
            <a:endParaRPr lang="en-US" altLang="en-US" b="1">
              <a:cs typeface="Arial" pitchFamily="34" charset="0"/>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AutoShape 2"/>
          <p:cNvSpPr>
            <a:spLocks noChangeArrowheads="1"/>
          </p:cNvSpPr>
          <p:nvPr/>
        </p:nvSpPr>
        <p:spPr bwMode="auto">
          <a:xfrm>
            <a:off x="4054475" y="2071688"/>
            <a:ext cx="985838" cy="985837"/>
          </a:xfrm>
          <a:prstGeom prst="roundRect">
            <a:avLst>
              <a:gd name="adj" fmla="val 12435"/>
            </a:avLst>
          </a:prstGeom>
          <a:solidFill>
            <a:srgbClr val="FFFFFF"/>
          </a:solidFill>
          <a:ln w="3175">
            <a:solidFill>
              <a:srgbClr val="000000"/>
            </a:solidFill>
            <a:round/>
            <a:headEnd/>
            <a:tailEnd/>
          </a:ln>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endParaRPr lang="en-US" altLang="en-US"/>
          </a:p>
        </p:txBody>
      </p:sp>
      <p:grpSp>
        <p:nvGrpSpPr>
          <p:cNvPr id="3076" name="Group 3"/>
          <p:cNvGrpSpPr>
            <a:grpSpLocks/>
          </p:cNvGrpSpPr>
          <p:nvPr/>
        </p:nvGrpSpPr>
        <p:grpSpPr bwMode="auto">
          <a:xfrm>
            <a:off x="4167188" y="2168525"/>
            <a:ext cx="763587" cy="742950"/>
            <a:chOff x="2641" y="1550"/>
            <a:chExt cx="481" cy="468"/>
          </a:xfrm>
        </p:grpSpPr>
        <p:sp>
          <p:nvSpPr>
            <p:cNvPr id="3127" name="Oval 4"/>
            <p:cNvSpPr>
              <a:spLocks noChangeArrowheads="1"/>
            </p:cNvSpPr>
            <p:nvPr/>
          </p:nvSpPr>
          <p:spPr bwMode="auto">
            <a:xfrm>
              <a:off x="2641" y="1550"/>
              <a:ext cx="481" cy="468"/>
            </a:xfrm>
            <a:prstGeom prst="ellipse">
              <a:avLst/>
            </a:prstGeom>
            <a:solidFill>
              <a:srgbClr val="FC012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endParaRPr lang="en-US" altLang="en-US"/>
            </a:p>
          </p:txBody>
        </p:sp>
        <p:sp>
          <p:nvSpPr>
            <p:cNvPr id="3128" name="Rectangle 5"/>
            <p:cNvSpPr>
              <a:spLocks noChangeArrowheads="1"/>
            </p:cNvSpPr>
            <p:nvPr/>
          </p:nvSpPr>
          <p:spPr bwMode="auto">
            <a:xfrm>
              <a:off x="2695" y="1740"/>
              <a:ext cx="373" cy="9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endParaRPr lang="en-US" altLang="en-US"/>
            </a:p>
          </p:txBody>
        </p:sp>
      </p:grpSp>
      <p:grpSp>
        <p:nvGrpSpPr>
          <p:cNvPr id="3077" name="Group 6"/>
          <p:cNvGrpSpPr>
            <a:grpSpLocks/>
          </p:cNvGrpSpPr>
          <p:nvPr/>
        </p:nvGrpSpPr>
        <p:grpSpPr bwMode="auto">
          <a:xfrm>
            <a:off x="925513" y="1898650"/>
            <a:ext cx="7297737" cy="3708400"/>
            <a:chOff x="607" y="1388"/>
            <a:chExt cx="4597" cy="2336"/>
          </a:xfrm>
        </p:grpSpPr>
        <p:pic>
          <p:nvPicPr>
            <p:cNvPr id="3082" name="Picture 7"/>
            <p:cNvPicPr>
              <a:picLocks noChangeArrowheads="1"/>
            </p:cNvPicPr>
            <p:nvPr/>
          </p:nvPicPr>
          <p:blipFill>
            <a:blip r:embed="rId4" cstate="screen">
              <a:extLst>
                <a:ext uri="{28A0092B-C50C-407E-A947-70E740481C1C}">
                  <a14:useLocalDpi xmlns:a14="http://schemas.microsoft.com/office/drawing/2010/main" xmlns="" val="0"/>
                </a:ext>
              </a:extLst>
            </a:blip>
            <a:srcRect/>
            <a:stretch>
              <a:fillRect/>
            </a:stretch>
          </p:blipFill>
          <p:spPr bwMode="auto">
            <a:xfrm>
              <a:off x="607" y="1491"/>
              <a:ext cx="1034" cy="3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grpSp>
          <p:nvGrpSpPr>
            <p:cNvPr id="3083" name="Group 8"/>
            <p:cNvGrpSpPr>
              <a:grpSpLocks/>
            </p:cNvGrpSpPr>
            <p:nvPr/>
          </p:nvGrpSpPr>
          <p:grpSpPr bwMode="auto">
            <a:xfrm>
              <a:off x="750" y="2895"/>
              <a:ext cx="534" cy="546"/>
              <a:chOff x="750" y="2799"/>
              <a:chExt cx="534" cy="546"/>
            </a:xfrm>
          </p:grpSpPr>
          <p:grpSp>
            <p:nvGrpSpPr>
              <p:cNvPr id="3116" name="Group 9"/>
              <p:cNvGrpSpPr>
                <a:grpSpLocks/>
              </p:cNvGrpSpPr>
              <p:nvPr/>
            </p:nvGrpSpPr>
            <p:grpSpPr bwMode="auto">
              <a:xfrm>
                <a:off x="750" y="2799"/>
                <a:ext cx="534" cy="546"/>
                <a:chOff x="750" y="2799"/>
                <a:chExt cx="534" cy="546"/>
              </a:xfrm>
            </p:grpSpPr>
            <p:sp>
              <p:nvSpPr>
                <p:cNvPr id="3124" name="Freeform 10"/>
                <p:cNvSpPr>
                  <a:spLocks/>
                </p:cNvSpPr>
                <p:nvPr/>
              </p:nvSpPr>
              <p:spPr bwMode="auto">
                <a:xfrm>
                  <a:off x="750" y="2799"/>
                  <a:ext cx="534" cy="546"/>
                </a:xfrm>
                <a:custGeom>
                  <a:avLst/>
                  <a:gdLst>
                    <a:gd name="T0" fmla="*/ 0 w 534"/>
                    <a:gd name="T1" fmla="*/ 155 h 546"/>
                    <a:gd name="T2" fmla="*/ 163 w 534"/>
                    <a:gd name="T3" fmla="*/ 0 h 546"/>
                    <a:gd name="T4" fmla="*/ 371 w 534"/>
                    <a:gd name="T5" fmla="*/ 0 h 546"/>
                    <a:gd name="T6" fmla="*/ 533 w 534"/>
                    <a:gd name="T7" fmla="*/ 155 h 546"/>
                    <a:gd name="T8" fmla="*/ 533 w 534"/>
                    <a:gd name="T9" fmla="*/ 380 h 546"/>
                    <a:gd name="T10" fmla="*/ 371 w 534"/>
                    <a:gd name="T11" fmla="*/ 545 h 546"/>
                    <a:gd name="T12" fmla="*/ 163 w 534"/>
                    <a:gd name="T13" fmla="*/ 545 h 546"/>
                    <a:gd name="T14" fmla="*/ 0 w 534"/>
                    <a:gd name="T15" fmla="*/ 380 h 546"/>
                    <a:gd name="T16" fmla="*/ 0 w 534"/>
                    <a:gd name="T17" fmla="*/ 155 h 5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34"/>
                    <a:gd name="T28" fmla="*/ 0 h 546"/>
                    <a:gd name="T29" fmla="*/ 534 w 534"/>
                    <a:gd name="T30" fmla="*/ 546 h 5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34" h="546">
                      <a:moveTo>
                        <a:pt x="0" y="155"/>
                      </a:moveTo>
                      <a:lnTo>
                        <a:pt x="163" y="0"/>
                      </a:lnTo>
                      <a:lnTo>
                        <a:pt x="371" y="0"/>
                      </a:lnTo>
                      <a:lnTo>
                        <a:pt x="533" y="155"/>
                      </a:lnTo>
                      <a:lnTo>
                        <a:pt x="533" y="380"/>
                      </a:lnTo>
                      <a:lnTo>
                        <a:pt x="371" y="545"/>
                      </a:lnTo>
                      <a:lnTo>
                        <a:pt x="163" y="545"/>
                      </a:lnTo>
                      <a:lnTo>
                        <a:pt x="0" y="380"/>
                      </a:lnTo>
                      <a:lnTo>
                        <a:pt x="0" y="155"/>
                      </a:lnTo>
                    </a:path>
                  </a:pathLst>
                </a:custGeom>
                <a:solidFill>
                  <a:srgbClr val="FF0000"/>
                </a:solidFill>
                <a:ln w="12700" cap="rnd">
                  <a:solidFill>
                    <a:srgbClr val="000000"/>
                  </a:solidFill>
                  <a:round/>
                  <a:headEnd/>
                  <a:tailEnd/>
                </a:ln>
              </p:spPr>
              <p:txBody>
                <a:bodyPr/>
                <a:lstStyle/>
                <a:p>
                  <a:endParaRPr lang="en-US"/>
                </a:p>
              </p:txBody>
            </p:sp>
            <p:sp>
              <p:nvSpPr>
                <p:cNvPr id="3125" name="Freeform 11"/>
                <p:cNvSpPr>
                  <a:spLocks/>
                </p:cNvSpPr>
                <p:nvPr/>
              </p:nvSpPr>
              <p:spPr bwMode="auto">
                <a:xfrm>
                  <a:off x="786" y="2835"/>
                  <a:ext cx="462" cy="472"/>
                </a:xfrm>
                <a:custGeom>
                  <a:avLst/>
                  <a:gdLst>
                    <a:gd name="T0" fmla="*/ 0 w 462"/>
                    <a:gd name="T1" fmla="*/ 135 h 472"/>
                    <a:gd name="T2" fmla="*/ 141 w 462"/>
                    <a:gd name="T3" fmla="*/ 0 h 472"/>
                    <a:gd name="T4" fmla="*/ 321 w 462"/>
                    <a:gd name="T5" fmla="*/ 0 h 472"/>
                    <a:gd name="T6" fmla="*/ 461 w 462"/>
                    <a:gd name="T7" fmla="*/ 135 h 472"/>
                    <a:gd name="T8" fmla="*/ 461 w 462"/>
                    <a:gd name="T9" fmla="*/ 329 h 472"/>
                    <a:gd name="T10" fmla="*/ 321 w 462"/>
                    <a:gd name="T11" fmla="*/ 471 h 472"/>
                    <a:gd name="T12" fmla="*/ 141 w 462"/>
                    <a:gd name="T13" fmla="*/ 471 h 472"/>
                    <a:gd name="T14" fmla="*/ 0 w 462"/>
                    <a:gd name="T15" fmla="*/ 329 h 472"/>
                    <a:gd name="T16" fmla="*/ 0 w 462"/>
                    <a:gd name="T17" fmla="*/ 135 h 4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2"/>
                    <a:gd name="T28" fmla="*/ 0 h 472"/>
                    <a:gd name="T29" fmla="*/ 462 w 462"/>
                    <a:gd name="T30" fmla="*/ 472 h 4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2" h="472">
                      <a:moveTo>
                        <a:pt x="0" y="135"/>
                      </a:moveTo>
                      <a:lnTo>
                        <a:pt x="141" y="0"/>
                      </a:lnTo>
                      <a:lnTo>
                        <a:pt x="321" y="0"/>
                      </a:lnTo>
                      <a:lnTo>
                        <a:pt x="461" y="135"/>
                      </a:lnTo>
                      <a:lnTo>
                        <a:pt x="461" y="329"/>
                      </a:lnTo>
                      <a:lnTo>
                        <a:pt x="321" y="471"/>
                      </a:lnTo>
                      <a:lnTo>
                        <a:pt x="141" y="471"/>
                      </a:lnTo>
                      <a:lnTo>
                        <a:pt x="0" y="329"/>
                      </a:lnTo>
                      <a:lnTo>
                        <a:pt x="0" y="135"/>
                      </a:lnTo>
                    </a:path>
                  </a:pathLst>
                </a:custGeom>
                <a:noFill/>
                <a:ln w="50800" cap="rnd">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126" name="Freeform 12"/>
                <p:cNvSpPr>
                  <a:spLocks/>
                </p:cNvSpPr>
                <p:nvPr/>
              </p:nvSpPr>
              <p:spPr bwMode="auto">
                <a:xfrm>
                  <a:off x="786" y="2835"/>
                  <a:ext cx="462" cy="472"/>
                </a:xfrm>
                <a:custGeom>
                  <a:avLst/>
                  <a:gdLst>
                    <a:gd name="T0" fmla="*/ 0 w 462"/>
                    <a:gd name="T1" fmla="*/ 135 h 472"/>
                    <a:gd name="T2" fmla="*/ 140 w 462"/>
                    <a:gd name="T3" fmla="*/ 0 h 472"/>
                    <a:gd name="T4" fmla="*/ 320 w 462"/>
                    <a:gd name="T5" fmla="*/ 0 h 472"/>
                    <a:gd name="T6" fmla="*/ 461 w 462"/>
                    <a:gd name="T7" fmla="*/ 135 h 472"/>
                    <a:gd name="T8" fmla="*/ 461 w 462"/>
                    <a:gd name="T9" fmla="*/ 329 h 472"/>
                    <a:gd name="T10" fmla="*/ 320 w 462"/>
                    <a:gd name="T11" fmla="*/ 471 h 472"/>
                    <a:gd name="T12" fmla="*/ 140 w 462"/>
                    <a:gd name="T13" fmla="*/ 471 h 472"/>
                    <a:gd name="T14" fmla="*/ 0 w 462"/>
                    <a:gd name="T15" fmla="*/ 329 h 472"/>
                    <a:gd name="T16" fmla="*/ 0 w 462"/>
                    <a:gd name="T17" fmla="*/ 135 h 4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2"/>
                    <a:gd name="T28" fmla="*/ 0 h 472"/>
                    <a:gd name="T29" fmla="*/ 462 w 462"/>
                    <a:gd name="T30" fmla="*/ 472 h 4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2" h="472">
                      <a:moveTo>
                        <a:pt x="0" y="135"/>
                      </a:moveTo>
                      <a:lnTo>
                        <a:pt x="140" y="0"/>
                      </a:lnTo>
                      <a:lnTo>
                        <a:pt x="320" y="0"/>
                      </a:lnTo>
                      <a:lnTo>
                        <a:pt x="461" y="135"/>
                      </a:lnTo>
                      <a:lnTo>
                        <a:pt x="461" y="329"/>
                      </a:lnTo>
                      <a:lnTo>
                        <a:pt x="320" y="471"/>
                      </a:lnTo>
                      <a:lnTo>
                        <a:pt x="140" y="471"/>
                      </a:lnTo>
                      <a:lnTo>
                        <a:pt x="0" y="329"/>
                      </a:lnTo>
                      <a:lnTo>
                        <a:pt x="0" y="135"/>
                      </a:lnTo>
                    </a:path>
                  </a:pathLst>
                </a:custGeom>
                <a:noFill/>
                <a:ln w="25400" cap="rnd">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grpSp>
            <p:nvGrpSpPr>
              <p:cNvPr id="3117" name="Group 13"/>
              <p:cNvGrpSpPr>
                <a:grpSpLocks/>
              </p:cNvGrpSpPr>
              <p:nvPr/>
            </p:nvGrpSpPr>
            <p:grpSpPr bwMode="auto">
              <a:xfrm>
                <a:off x="814" y="2952"/>
                <a:ext cx="407" cy="230"/>
                <a:chOff x="814" y="2952"/>
                <a:chExt cx="407" cy="230"/>
              </a:xfrm>
            </p:grpSpPr>
            <p:sp>
              <p:nvSpPr>
                <p:cNvPr id="3118" name="Freeform 14"/>
                <p:cNvSpPr>
                  <a:spLocks/>
                </p:cNvSpPr>
                <p:nvPr/>
              </p:nvSpPr>
              <p:spPr bwMode="auto">
                <a:xfrm>
                  <a:off x="1129" y="2952"/>
                  <a:ext cx="92" cy="230"/>
                </a:xfrm>
                <a:custGeom>
                  <a:avLst/>
                  <a:gdLst>
                    <a:gd name="T0" fmla="*/ 0 w 92"/>
                    <a:gd name="T1" fmla="*/ 0 h 230"/>
                    <a:gd name="T2" fmla="*/ 63 w 92"/>
                    <a:gd name="T3" fmla="*/ 0 h 230"/>
                    <a:gd name="T4" fmla="*/ 91 w 92"/>
                    <a:gd name="T5" fmla="*/ 36 h 230"/>
                    <a:gd name="T6" fmla="*/ 91 w 92"/>
                    <a:gd name="T7" fmla="*/ 120 h 230"/>
                    <a:gd name="T8" fmla="*/ 63 w 92"/>
                    <a:gd name="T9" fmla="*/ 156 h 230"/>
                    <a:gd name="T10" fmla="*/ 37 w 92"/>
                    <a:gd name="T11" fmla="*/ 156 h 230"/>
                    <a:gd name="T12" fmla="*/ 37 w 92"/>
                    <a:gd name="T13" fmla="*/ 229 h 230"/>
                    <a:gd name="T14" fmla="*/ 0 w 92"/>
                    <a:gd name="T15" fmla="*/ 229 h 230"/>
                    <a:gd name="T16" fmla="*/ 0 w 92"/>
                    <a:gd name="T17" fmla="*/ 0 h 2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2"/>
                    <a:gd name="T28" fmla="*/ 0 h 230"/>
                    <a:gd name="T29" fmla="*/ 92 w 92"/>
                    <a:gd name="T30" fmla="*/ 230 h 2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2" h="230">
                      <a:moveTo>
                        <a:pt x="0" y="0"/>
                      </a:moveTo>
                      <a:lnTo>
                        <a:pt x="63" y="0"/>
                      </a:lnTo>
                      <a:lnTo>
                        <a:pt x="91" y="36"/>
                      </a:lnTo>
                      <a:lnTo>
                        <a:pt x="91" y="120"/>
                      </a:lnTo>
                      <a:lnTo>
                        <a:pt x="63" y="156"/>
                      </a:lnTo>
                      <a:lnTo>
                        <a:pt x="37" y="156"/>
                      </a:lnTo>
                      <a:lnTo>
                        <a:pt x="37" y="229"/>
                      </a:lnTo>
                      <a:lnTo>
                        <a:pt x="0" y="229"/>
                      </a:lnTo>
                      <a:lnTo>
                        <a:pt x="0" y="0"/>
                      </a:lnTo>
                    </a:path>
                  </a:pathLst>
                </a:custGeom>
                <a:solidFill>
                  <a:srgbClr val="FFFFFF"/>
                </a:solidFill>
                <a:ln w="12700" cap="rnd">
                  <a:solidFill>
                    <a:srgbClr val="000000"/>
                  </a:solidFill>
                  <a:round/>
                  <a:headEnd/>
                  <a:tailEnd/>
                </a:ln>
              </p:spPr>
              <p:txBody>
                <a:bodyPr/>
                <a:lstStyle/>
                <a:p>
                  <a:endParaRPr lang="en-US"/>
                </a:p>
              </p:txBody>
            </p:sp>
            <p:sp>
              <p:nvSpPr>
                <p:cNvPr id="3119" name="Freeform 15"/>
                <p:cNvSpPr>
                  <a:spLocks/>
                </p:cNvSpPr>
                <p:nvPr/>
              </p:nvSpPr>
              <p:spPr bwMode="auto">
                <a:xfrm>
                  <a:off x="1015" y="2952"/>
                  <a:ext cx="98" cy="230"/>
                </a:xfrm>
                <a:custGeom>
                  <a:avLst/>
                  <a:gdLst>
                    <a:gd name="T0" fmla="*/ 26 w 98"/>
                    <a:gd name="T1" fmla="*/ 0 h 230"/>
                    <a:gd name="T2" fmla="*/ 71 w 98"/>
                    <a:gd name="T3" fmla="*/ 0 h 230"/>
                    <a:gd name="T4" fmla="*/ 97 w 98"/>
                    <a:gd name="T5" fmla="*/ 36 h 230"/>
                    <a:gd name="T6" fmla="*/ 97 w 98"/>
                    <a:gd name="T7" fmla="*/ 192 h 230"/>
                    <a:gd name="T8" fmla="*/ 71 w 98"/>
                    <a:gd name="T9" fmla="*/ 229 h 230"/>
                    <a:gd name="T10" fmla="*/ 26 w 98"/>
                    <a:gd name="T11" fmla="*/ 229 h 230"/>
                    <a:gd name="T12" fmla="*/ 0 w 98"/>
                    <a:gd name="T13" fmla="*/ 196 h 230"/>
                    <a:gd name="T14" fmla="*/ 0 w 98"/>
                    <a:gd name="T15" fmla="*/ 36 h 230"/>
                    <a:gd name="T16" fmla="*/ 26 w 98"/>
                    <a:gd name="T17" fmla="*/ 0 h 2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8"/>
                    <a:gd name="T28" fmla="*/ 0 h 230"/>
                    <a:gd name="T29" fmla="*/ 98 w 98"/>
                    <a:gd name="T30" fmla="*/ 230 h 2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8" h="230">
                      <a:moveTo>
                        <a:pt x="26" y="0"/>
                      </a:moveTo>
                      <a:lnTo>
                        <a:pt x="71" y="0"/>
                      </a:lnTo>
                      <a:lnTo>
                        <a:pt x="97" y="36"/>
                      </a:lnTo>
                      <a:lnTo>
                        <a:pt x="97" y="192"/>
                      </a:lnTo>
                      <a:lnTo>
                        <a:pt x="71" y="229"/>
                      </a:lnTo>
                      <a:lnTo>
                        <a:pt x="26" y="229"/>
                      </a:lnTo>
                      <a:lnTo>
                        <a:pt x="0" y="196"/>
                      </a:lnTo>
                      <a:lnTo>
                        <a:pt x="0" y="36"/>
                      </a:lnTo>
                      <a:lnTo>
                        <a:pt x="26" y="0"/>
                      </a:lnTo>
                    </a:path>
                  </a:pathLst>
                </a:custGeom>
                <a:solidFill>
                  <a:srgbClr val="FFFFFF"/>
                </a:solidFill>
                <a:ln w="12700" cap="rnd">
                  <a:solidFill>
                    <a:srgbClr val="000000"/>
                  </a:solidFill>
                  <a:round/>
                  <a:headEnd/>
                  <a:tailEnd/>
                </a:ln>
              </p:spPr>
              <p:txBody>
                <a:bodyPr/>
                <a:lstStyle/>
                <a:p>
                  <a:endParaRPr lang="en-US"/>
                </a:p>
              </p:txBody>
            </p:sp>
            <p:sp>
              <p:nvSpPr>
                <p:cNvPr id="3120" name="Freeform 16"/>
                <p:cNvSpPr>
                  <a:spLocks/>
                </p:cNvSpPr>
                <p:nvPr/>
              </p:nvSpPr>
              <p:spPr bwMode="auto">
                <a:xfrm>
                  <a:off x="814" y="2952"/>
                  <a:ext cx="91" cy="230"/>
                </a:xfrm>
                <a:custGeom>
                  <a:avLst/>
                  <a:gdLst>
                    <a:gd name="T0" fmla="*/ 23 w 91"/>
                    <a:gd name="T1" fmla="*/ 0 h 230"/>
                    <a:gd name="T2" fmla="*/ 64 w 91"/>
                    <a:gd name="T3" fmla="*/ 0 h 230"/>
                    <a:gd name="T4" fmla="*/ 90 w 91"/>
                    <a:gd name="T5" fmla="*/ 36 h 230"/>
                    <a:gd name="T6" fmla="*/ 90 w 91"/>
                    <a:gd name="T7" fmla="*/ 76 h 230"/>
                    <a:gd name="T8" fmla="*/ 57 w 91"/>
                    <a:gd name="T9" fmla="*/ 76 h 230"/>
                    <a:gd name="T10" fmla="*/ 57 w 91"/>
                    <a:gd name="T11" fmla="*/ 47 h 230"/>
                    <a:gd name="T12" fmla="*/ 33 w 91"/>
                    <a:gd name="T13" fmla="*/ 47 h 230"/>
                    <a:gd name="T14" fmla="*/ 33 w 91"/>
                    <a:gd name="T15" fmla="*/ 98 h 230"/>
                    <a:gd name="T16" fmla="*/ 64 w 91"/>
                    <a:gd name="T17" fmla="*/ 98 h 230"/>
                    <a:gd name="T18" fmla="*/ 90 w 91"/>
                    <a:gd name="T19" fmla="*/ 127 h 230"/>
                    <a:gd name="T20" fmla="*/ 90 w 91"/>
                    <a:gd name="T21" fmla="*/ 196 h 230"/>
                    <a:gd name="T22" fmla="*/ 67 w 91"/>
                    <a:gd name="T23" fmla="*/ 229 h 230"/>
                    <a:gd name="T24" fmla="*/ 23 w 91"/>
                    <a:gd name="T25" fmla="*/ 229 h 230"/>
                    <a:gd name="T26" fmla="*/ 0 w 91"/>
                    <a:gd name="T27" fmla="*/ 196 h 230"/>
                    <a:gd name="T28" fmla="*/ 0 w 91"/>
                    <a:gd name="T29" fmla="*/ 156 h 230"/>
                    <a:gd name="T30" fmla="*/ 33 w 91"/>
                    <a:gd name="T31" fmla="*/ 156 h 230"/>
                    <a:gd name="T32" fmla="*/ 33 w 91"/>
                    <a:gd name="T33" fmla="*/ 184 h 230"/>
                    <a:gd name="T34" fmla="*/ 57 w 91"/>
                    <a:gd name="T35" fmla="*/ 184 h 230"/>
                    <a:gd name="T36" fmla="*/ 57 w 91"/>
                    <a:gd name="T37" fmla="*/ 134 h 230"/>
                    <a:gd name="T38" fmla="*/ 26 w 91"/>
                    <a:gd name="T39" fmla="*/ 134 h 230"/>
                    <a:gd name="T40" fmla="*/ 0 w 91"/>
                    <a:gd name="T41" fmla="*/ 105 h 230"/>
                    <a:gd name="T42" fmla="*/ 0 w 91"/>
                    <a:gd name="T43" fmla="*/ 36 h 230"/>
                    <a:gd name="T44" fmla="*/ 23 w 91"/>
                    <a:gd name="T45" fmla="*/ 0 h 23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1"/>
                    <a:gd name="T70" fmla="*/ 0 h 230"/>
                    <a:gd name="T71" fmla="*/ 91 w 91"/>
                    <a:gd name="T72" fmla="*/ 230 h 23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1" h="230">
                      <a:moveTo>
                        <a:pt x="23" y="0"/>
                      </a:moveTo>
                      <a:lnTo>
                        <a:pt x="64" y="0"/>
                      </a:lnTo>
                      <a:lnTo>
                        <a:pt x="90" y="36"/>
                      </a:lnTo>
                      <a:lnTo>
                        <a:pt x="90" y="76"/>
                      </a:lnTo>
                      <a:lnTo>
                        <a:pt x="57" y="76"/>
                      </a:lnTo>
                      <a:lnTo>
                        <a:pt x="57" y="47"/>
                      </a:lnTo>
                      <a:lnTo>
                        <a:pt x="33" y="47"/>
                      </a:lnTo>
                      <a:lnTo>
                        <a:pt x="33" y="98"/>
                      </a:lnTo>
                      <a:lnTo>
                        <a:pt x="64" y="98"/>
                      </a:lnTo>
                      <a:lnTo>
                        <a:pt x="90" y="127"/>
                      </a:lnTo>
                      <a:lnTo>
                        <a:pt x="90" y="196"/>
                      </a:lnTo>
                      <a:lnTo>
                        <a:pt x="67" y="229"/>
                      </a:lnTo>
                      <a:lnTo>
                        <a:pt x="23" y="229"/>
                      </a:lnTo>
                      <a:lnTo>
                        <a:pt x="0" y="196"/>
                      </a:lnTo>
                      <a:lnTo>
                        <a:pt x="0" y="156"/>
                      </a:lnTo>
                      <a:lnTo>
                        <a:pt x="33" y="156"/>
                      </a:lnTo>
                      <a:lnTo>
                        <a:pt x="33" y="184"/>
                      </a:lnTo>
                      <a:lnTo>
                        <a:pt x="57" y="184"/>
                      </a:lnTo>
                      <a:lnTo>
                        <a:pt x="57" y="134"/>
                      </a:lnTo>
                      <a:lnTo>
                        <a:pt x="26" y="134"/>
                      </a:lnTo>
                      <a:lnTo>
                        <a:pt x="0" y="105"/>
                      </a:lnTo>
                      <a:lnTo>
                        <a:pt x="0" y="36"/>
                      </a:lnTo>
                      <a:lnTo>
                        <a:pt x="23" y="0"/>
                      </a:lnTo>
                    </a:path>
                  </a:pathLst>
                </a:custGeom>
                <a:solidFill>
                  <a:srgbClr val="FFFFFF"/>
                </a:solidFill>
                <a:ln w="12700" cap="rnd">
                  <a:solidFill>
                    <a:srgbClr val="000000"/>
                  </a:solidFill>
                  <a:round/>
                  <a:headEnd/>
                  <a:tailEnd/>
                </a:ln>
              </p:spPr>
              <p:txBody>
                <a:bodyPr/>
                <a:lstStyle/>
                <a:p>
                  <a:endParaRPr lang="en-US"/>
                </a:p>
              </p:txBody>
            </p:sp>
            <p:sp>
              <p:nvSpPr>
                <p:cNvPr id="3121" name="Freeform 17"/>
                <p:cNvSpPr>
                  <a:spLocks/>
                </p:cNvSpPr>
                <p:nvPr/>
              </p:nvSpPr>
              <p:spPr bwMode="auto">
                <a:xfrm>
                  <a:off x="921" y="2952"/>
                  <a:ext cx="84" cy="230"/>
                </a:xfrm>
                <a:custGeom>
                  <a:avLst/>
                  <a:gdLst>
                    <a:gd name="T0" fmla="*/ 0 w 84"/>
                    <a:gd name="T1" fmla="*/ 0 h 230"/>
                    <a:gd name="T2" fmla="*/ 83 w 84"/>
                    <a:gd name="T3" fmla="*/ 0 h 230"/>
                    <a:gd name="T4" fmla="*/ 83 w 84"/>
                    <a:gd name="T5" fmla="*/ 47 h 230"/>
                    <a:gd name="T6" fmla="*/ 60 w 84"/>
                    <a:gd name="T7" fmla="*/ 47 h 230"/>
                    <a:gd name="T8" fmla="*/ 60 w 84"/>
                    <a:gd name="T9" fmla="*/ 229 h 230"/>
                    <a:gd name="T10" fmla="*/ 24 w 84"/>
                    <a:gd name="T11" fmla="*/ 229 h 230"/>
                    <a:gd name="T12" fmla="*/ 24 w 84"/>
                    <a:gd name="T13" fmla="*/ 47 h 230"/>
                    <a:gd name="T14" fmla="*/ 0 w 84"/>
                    <a:gd name="T15" fmla="*/ 47 h 230"/>
                    <a:gd name="T16" fmla="*/ 0 w 84"/>
                    <a:gd name="T17" fmla="*/ 0 h 2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4"/>
                    <a:gd name="T28" fmla="*/ 0 h 230"/>
                    <a:gd name="T29" fmla="*/ 84 w 84"/>
                    <a:gd name="T30" fmla="*/ 230 h 2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4" h="230">
                      <a:moveTo>
                        <a:pt x="0" y="0"/>
                      </a:moveTo>
                      <a:lnTo>
                        <a:pt x="83" y="0"/>
                      </a:lnTo>
                      <a:lnTo>
                        <a:pt x="83" y="47"/>
                      </a:lnTo>
                      <a:lnTo>
                        <a:pt x="60" y="47"/>
                      </a:lnTo>
                      <a:lnTo>
                        <a:pt x="60" y="229"/>
                      </a:lnTo>
                      <a:lnTo>
                        <a:pt x="24" y="229"/>
                      </a:lnTo>
                      <a:lnTo>
                        <a:pt x="24" y="47"/>
                      </a:lnTo>
                      <a:lnTo>
                        <a:pt x="0" y="47"/>
                      </a:lnTo>
                      <a:lnTo>
                        <a:pt x="0" y="0"/>
                      </a:lnTo>
                    </a:path>
                  </a:pathLst>
                </a:custGeom>
                <a:solidFill>
                  <a:srgbClr val="FFFFFF"/>
                </a:solidFill>
                <a:ln w="12700" cap="rnd">
                  <a:solidFill>
                    <a:srgbClr val="000000"/>
                  </a:solidFill>
                  <a:round/>
                  <a:headEnd/>
                  <a:tailEnd/>
                </a:ln>
              </p:spPr>
              <p:txBody>
                <a:bodyPr/>
                <a:lstStyle/>
                <a:p>
                  <a:endParaRPr lang="en-US"/>
                </a:p>
              </p:txBody>
            </p:sp>
            <p:sp>
              <p:nvSpPr>
                <p:cNvPr id="3122" name="Freeform 18"/>
                <p:cNvSpPr>
                  <a:spLocks/>
                </p:cNvSpPr>
                <p:nvPr/>
              </p:nvSpPr>
              <p:spPr bwMode="auto">
                <a:xfrm>
                  <a:off x="1052" y="2998"/>
                  <a:ext cx="24" cy="136"/>
                </a:xfrm>
                <a:custGeom>
                  <a:avLst/>
                  <a:gdLst>
                    <a:gd name="T0" fmla="*/ 0 w 24"/>
                    <a:gd name="T1" fmla="*/ 0 h 136"/>
                    <a:gd name="T2" fmla="*/ 23 w 24"/>
                    <a:gd name="T3" fmla="*/ 0 h 136"/>
                    <a:gd name="T4" fmla="*/ 23 w 24"/>
                    <a:gd name="T5" fmla="*/ 135 h 136"/>
                    <a:gd name="T6" fmla="*/ 0 w 24"/>
                    <a:gd name="T7" fmla="*/ 135 h 136"/>
                    <a:gd name="T8" fmla="*/ 0 w 24"/>
                    <a:gd name="T9" fmla="*/ 0 h 136"/>
                    <a:gd name="T10" fmla="*/ 0 60000 65536"/>
                    <a:gd name="T11" fmla="*/ 0 60000 65536"/>
                    <a:gd name="T12" fmla="*/ 0 60000 65536"/>
                    <a:gd name="T13" fmla="*/ 0 60000 65536"/>
                    <a:gd name="T14" fmla="*/ 0 60000 65536"/>
                    <a:gd name="T15" fmla="*/ 0 w 24"/>
                    <a:gd name="T16" fmla="*/ 0 h 136"/>
                    <a:gd name="T17" fmla="*/ 24 w 24"/>
                    <a:gd name="T18" fmla="*/ 136 h 136"/>
                  </a:gdLst>
                  <a:ahLst/>
                  <a:cxnLst>
                    <a:cxn ang="T10">
                      <a:pos x="T0" y="T1"/>
                    </a:cxn>
                    <a:cxn ang="T11">
                      <a:pos x="T2" y="T3"/>
                    </a:cxn>
                    <a:cxn ang="T12">
                      <a:pos x="T4" y="T5"/>
                    </a:cxn>
                    <a:cxn ang="T13">
                      <a:pos x="T6" y="T7"/>
                    </a:cxn>
                    <a:cxn ang="T14">
                      <a:pos x="T8" y="T9"/>
                    </a:cxn>
                  </a:cxnLst>
                  <a:rect l="T15" t="T16" r="T17" b="T18"/>
                  <a:pathLst>
                    <a:path w="24" h="136">
                      <a:moveTo>
                        <a:pt x="0" y="0"/>
                      </a:moveTo>
                      <a:lnTo>
                        <a:pt x="23" y="0"/>
                      </a:lnTo>
                      <a:lnTo>
                        <a:pt x="23" y="135"/>
                      </a:lnTo>
                      <a:lnTo>
                        <a:pt x="0" y="135"/>
                      </a:lnTo>
                      <a:lnTo>
                        <a:pt x="0" y="0"/>
                      </a:lnTo>
                    </a:path>
                  </a:pathLst>
                </a:custGeom>
                <a:solidFill>
                  <a:srgbClr val="FF0000"/>
                </a:solidFill>
                <a:ln w="12700" cap="rnd">
                  <a:solidFill>
                    <a:srgbClr val="000000"/>
                  </a:solidFill>
                  <a:round/>
                  <a:headEnd/>
                  <a:tailEnd/>
                </a:ln>
              </p:spPr>
              <p:txBody>
                <a:bodyPr/>
                <a:lstStyle/>
                <a:p>
                  <a:endParaRPr lang="en-US"/>
                </a:p>
              </p:txBody>
            </p:sp>
            <p:sp>
              <p:nvSpPr>
                <p:cNvPr id="3123" name="Freeform 19"/>
                <p:cNvSpPr>
                  <a:spLocks/>
                </p:cNvSpPr>
                <p:nvPr/>
              </p:nvSpPr>
              <p:spPr bwMode="auto">
                <a:xfrm>
                  <a:off x="1166" y="2998"/>
                  <a:ext cx="22" cy="64"/>
                </a:xfrm>
                <a:custGeom>
                  <a:avLst/>
                  <a:gdLst>
                    <a:gd name="T0" fmla="*/ 0 w 22"/>
                    <a:gd name="T1" fmla="*/ 0 h 64"/>
                    <a:gd name="T2" fmla="*/ 21 w 22"/>
                    <a:gd name="T3" fmla="*/ 0 h 64"/>
                    <a:gd name="T4" fmla="*/ 21 w 22"/>
                    <a:gd name="T5" fmla="*/ 63 h 64"/>
                    <a:gd name="T6" fmla="*/ 0 w 22"/>
                    <a:gd name="T7" fmla="*/ 63 h 64"/>
                    <a:gd name="T8" fmla="*/ 0 w 22"/>
                    <a:gd name="T9" fmla="*/ 0 h 64"/>
                    <a:gd name="T10" fmla="*/ 0 60000 65536"/>
                    <a:gd name="T11" fmla="*/ 0 60000 65536"/>
                    <a:gd name="T12" fmla="*/ 0 60000 65536"/>
                    <a:gd name="T13" fmla="*/ 0 60000 65536"/>
                    <a:gd name="T14" fmla="*/ 0 60000 65536"/>
                    <a:gd name="T15" fmla="*/ 0 w 22"/>
                    <a:gd name="T16" fmla="*/ 0 h 64"/>
                    <a:gd name="T17" fmla="*/ 22 w 22"/>
                    <a:gd name="T18" fmla="*/ 64 h 64"/>
                  </a:gdLst>
                  <a:ahLst/>
                  <a:cxnLst>
                    <a:cxn ang="T10">
                      <a:pos x="T0" y="T1"/>
                    </a:cxn>
                    <a:cxn ang="T11">
                      <a:pos x="T2" y="T3"/>
                    </a:cxn>
                    <a:cxn ang="T12">
                      <a:pos x="T4" y="T5"/>
                    </a:cxn>
                    <a:cxn ang="T13">
                      <a:pos x="T6" y="T7"/>
                    </a:cxn>
                    <a:cxn ang="T14">
                      <a:pos x="T8" y="T9"/>
                    </a:cxn>
                  </a:cxnLst>
                  <a:rect l="T15" t="T16" r="T17" b="T18"/>
                  <a:pathLst>
                    <a:path w="22" h="64">
                      <a:moveTo>
                        <a:pt x="0" y="0"/>
                      </a:moveTo>
                      <a:lnTo>
                        <a:pt x="21" y="0"/>
                      </a:lnTo>
                      <a:lnTo>
                        <a:pt x="21" y="63"/>
                      </a:lnTo>
                      <a:lnTo>
                        <a:pt x="0" y="63"/>
                      </a:lnTo>
                      <a:lnTo>
                        <a:pt x="0" y="0"/>
                      </a:lnTo>
                    </a:path>
                  </a:pathLst>
                </a:custGeom>
                <a:solidFill>
                  <a:srgbClr val="FF0000"/>
                </a:solidFill>
                <a:ln w="12700" cap="rnd">
                  <a:solidFill>
                    <a:srgbClr val="000000"/>
                  </a:solidFill>
                  <a:round/>
                  <a:headEnd/>
                  <a:tailEnd/>
                </a:ln>
              </p:spPr>
              <p:txBody>
                <a:bodyPr/>
                <a:lstStyle/>
                <a:p>
                  <a:endParaRPr lang="en-US"/>
                </a:p>
              </p:txBody>
            </p:sp>
          </p:grpSp>
        </p:grpSp>
        <p:grpSp>
          <p:nvGrpSpPr>
            <p:cNvPr id="3084" name="Group 20"/>
            <p:cNvGrpSpPr>
              <a:grpSpLocks/>
            </p:cNvGrpSpPr>
            <p:nvPr/>
          </p:nvGrpSpPr>
          <p:grpSpPr bwMode="auto">
            <a:xfrm>
              <a:off x="1756" y="2092"/>
              <a:ext cx="328" cy="760"/>
              <a:chOff x="1756" y="2092"/>
              <a:chExt cx="328" cy="760"/>
            </a:xfrm>
          </p:grpSpPr>
          <p:sp>
            <p:nvSpPr>
              <p:cNvPr id="3112" name="AutoShape 21"/>
              <p:cNvSpPr>
                <a:spLocks noChangeArrowheads="1"/>
              </p:cNvSpPr>
              <p:nvPr/>
            </p:nvSpPr>
            <p:spPr bwMode="auto">
              <a:xfrm>
                <a:off x="1756" y="2092"/>
                <a:ext cx="328" cy="760"/>
              </a:xfrm>
              <a:prstGeom prst="roundRect">
                <a:avLst>
                  <a:gd name="adj" fmla="val 12495"/>
                </a:avLst>
              </a:prstGeom>
              <a:solidFill>
                <a:srgbClr val="F6BF69"/>
              </a:solidFill>
              <a:ln w="12700">
                <a:solidFill>
                  <a:schemeClr val="tx1"/>
                </a:solidFill>
                <a:round/>
                <a:headEnd/>
                <a:tailEnd/>
              </a:ln>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endParaRPr lang="en-US" altLang="en-US"/>
              </a:p>
            </p:txBody>
          </p:sp>
          <p:sp>
            <p:nvSpPr>
              <p:cNvPr id="3113" name="Oval 22"/>
              <p:cNvSpPr>
                <a:spLocks noChangeArrowheads="1"/>
              </p:cNvSpPr>
              <p:nvPr/>
            </p:nvSpPr>
            <p:spPr bwMode="auto">
              <a:xfrm>
                <a:off x="1828" y="2176"/>
                <a:ext cx="184" cy="184"/>
              </a:xfrm>
              <a:prstGeom prst="ellipse">
                <a:avLst/>
              </a:prstGeom>
              <a:solidFill>
                <a:srgbClr val="FC0128"/>
              </a:solidFill>
              <a:ln w="12700">
                <a:solidFill>
                  <a:schemeClr val="tx1"/>
                </a:solidFill>
                <a:round/>
                <a:headEnd/>
                <a:tailEnd/>
              </a:ln>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endParaRPr lang="en-US" altLang="en-US"/>
              </a:p>
            </p:txBody>
          </p:sp>
          <p:sp>
            <p:nvSpPr>
              <p:cNvPr id="3114" name="Oval 23"/>
              <p:cNvSpPr>
                <a:spLocks noChangeArrowheads="1"/>
              </p:cNvSpPr>
              <p:nvPr/>
            </p:nvSpPr>
            <p:spPr bwMode="auto">
              <a:xfrm>
                <a:off x="1828" y="2392"/>
                <a:ext cx="184" cy="184"/>
              </a:xfrm>
              <a:prstGeom prst="ellipse">
                <a:avLst/>
              </a:prstGeom>
              <a:solidFill>
                <a:srgbClr val="FAFD00"/>
              </a:solidFill>
              <a:ln w="12700">
                <a:solidFill>
                  <a:schemeClr val="tx1"/>
                </a:solidFill>
                <a:round/>
                <a:headEnd/>
                <a:tailEnd/>
              </a:ln>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endParaRPr lang="en-US" altLang="en-US"/>
              </a:p>
            </p:txBody>
          </p:sp>
          <p:sp>
            <p:nvSpPr>
              <p:cNvPr id="3115" name="Oval 24"/>
              <p:cNvSpPr>
                <a:spLocks noChangeArrowheads="1"/>
              </p:cNvSpPr>
              <p:nvPr/>
            </p:nvSpPr>
            <p:spPr bwMode="auto">
              <a:xfrm>
                <a:off x="1828" y="2620"/>
                <a:ext cx="184" cy="184"/>
              </a:xfrm>
              <a:prstGeom prst="ellipse">
                <a:avLst/>
              </a:prstGeom>
              <a:solidFill>
                <a:srgbClr val="00AE00"/>
              </a:solidFill>
              <a:ln w="12700">
                <a:solidFill>
                  <a:schemeClr val="tx1"/>
                </a:solidFill>
                <a:round/>
                <a:headEnd/>
                <a:tailEnd/>
              </a:ln>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endParaRPr lang="en-US" altLang="en-US"/>
              </a:p>
            </p:txBody>
          </p:sp>
        </p:grpSp>
        <p:sp>
          <p:nvSpPr>
            <p:cNvPr id="3085" name="Line 25"/>
            <p:cNvSpPr>
              <a:spLocks noChangeShapeType="1"/>
            </p:cNvSpPr>
            <p:nvPr/>
          </p:nvSpPr>
          <p:spPr bwMode="auto">
            <a:xfrm flipV="1">
              <a:off x="1252" y="1388"/>
              <a:ext cx="3256" cy="2336"/>
            </a:xfrm>
            <a:prstGeom prst="line">
              <a:avLst/>
            </a:prstGeom>
            <a:noFill/>
            <a:ln w="508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pic>
          <p:nvPicPr>
            <p:cNvPr id="3086" name="Picture 26"/>
            <p:cNvPicPr>
              <a:picLocks noChangeArrowheads="1"/>
            </p:cNvPicPr>
            <p:nvPr/>
          </p:nvPicPr>
          <p:blipFill>
            <a:blip r:embed="rId5" cstate="screen">
              <a:extLst>
                <a:ext uri="{28A0092B-C50C-407E-A947-70E740481C1C}">
                  <a14:useLocalDpi xmlns:a14="http://schemas.microsoft.com/office/drawing/2010/main" xmlns="" val="0"/>
                </a:ext>
              </a:extLst>
            </a:blip>
            <a:srcRect/>
            <a:stretch>
              <a:fillRect/>
            </a:stretch>
          </p:blipFill>
          <p:spPr bwMode="auto">
            <a:xfrm>
              <a:off x="2647" y="2946"/>
              <a:ext cx="466" cy="6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grpSp>
          <p:nvGrpSpPr>
            <p:cNvPr id="3087" name="Group 27"/>
            <p:cNvGrpSpPr>
              <a:grpSpLocks/>
            </p:cNvGrpSpPr>
            <p:nvPr/>
          </p:nvGrpSpPr>
          <p:grpSpPr bwMode="auto">
            <a:xfrm>
              <a:off x="3832" y="2263"/>
              <a:ext cx="1372" cy="817"/>
              <a:chOff x="3832" y="2167"/>
              <a:chExt cx="1372" cy="817"/>
            </a:xfrm>
          </p:grpSpPr>
          <p:graphicFrame>
            <p:nvGraphicFramePr>
              <p:cNvPr id="3074" name="Object 28">
                <a:hlinkClick r:id="" action="ppaction://ole?verb=0"/>
              </p:cNvPr>
              <p:cNvGraphicFramePr>
                <a:graphicFrameLocks/>
              </p:cNvGraphicFramePr>
              <p:nvPr/>
            </p:nvGraphicFramePr>
            <p:xfrm>
              <a:off x="4135" y="2167"/>
              <a:ext cx="766" cy="540"/>
            </p:xfrm>
            <a:graphic>
              <a:graphicData uri="http://schemas.openxmlformats.org/presentationml/2006/ole">
                <p:oleObj spid="_x0000_s3191" name="Clip" r:id="rId6" imgW="6126163" imgH="4335463" progId="">
                  <p:embed/>
                </p:oleObj>
              </a:graphicData>
            </a:graphic>
          </p:graphicFrame>
          <p:grpSp>
            <p:nvGrpSpPr>
              <p:cNvPr id="3088" name="Group 29"/>
              <p:cNvGrpSpPr>
                <a:grpSpLocks/>
              </p:cNvGrpSpPr>
              <p:nvPr/>
            </p:nvGrpSpPr>
            <p:grpSpPr bwMode="auto">
              <a:xfrm>
                <a:off x="3832" y="2532"/>
                <a:ext cx="1372" cy="452"/>
                <a:chOff x="3832" y="2532"/>
                <a:chExt cx="1372" cy="452"/>
              </a:xfrm>
            </p:grpSpPr>
            <p:grpSp>
              <p:nvGrpSpPr>
                <p:cNvPr id="3089" name="Group 30"/>
                <p:cNvGrpSpPr>
                  <a:grpSpLocks/>
                </p:cNvGrpSpPr>
                <p:nvPr/>
              </p:nvGrpSpPr>
              <p:grpSpPr bwMode="auto">
                <a:xfrm>
                  <a:off x="3832" y="2532"/>
                  <a:ext cx="1372" cy="452"/>
                  <a:chOff x="3832" y="2532"/>
                  <a:chExt cx="1372" cy="452"/>
                </a:xfrm>
              </p:grpSpPr>
              <p:grpSp>
                <p:nvGrpSpPr>
                  <p:cNvPr id="3100" name="Group 31"/>
                  <p:cNvGrpSpPr>
                    <a:grpSpLocks/>
                  </p:cNvGrpSpPr>
                  <p:nvPr/>
                </p:nvGrpSpPr>
                <p:grpSpPr bwMode="auto">
                  <a:xfrm>
                    <a:off x="3832" y="2532"/>
                    <a:ext cx="1372" cy="220"/>
                    <a:chOff x="3832" y="2532"/>
                    <a:chExt cx="1372" cy="220"/>
                  </a:xfrm>
                </p:grpSpPr>
                <p:sp>
                  <p:nvSpPr>
                    <p:cNvPr id="3107" name="Rectangle 32"/>
                    <p:cNvSpPr>
                      <a:spLocks noChangeArrowheads="1"/>
                    </p:cNvSpPr>
                    <p:nvPr/>
                  </p:nvSpPr>
                  <p:spPr bwMode="auto">
                    <a:xfrm>
                      <a:off x="3832" y="2532"/>
                      <a:ext cx="268" cy="220"/>
                    </a:xfrm>
                    <a:prstGeom prst="rect">
                      <a:avLst/>
                    </a:prstGeom>
                    <a:solidFill>
                      <a:srgbClr val="7FFF00"/>
                    </a:solidFill>
                    <a:ln w="12700">
                      <a:solidFill>
                        <a:schemeClr val="tx1"/>
                      </a:solidFill>
                      <a:miter lim="800000"/>
                      <a:headEnd/>
                      <a:tailEnd/>
                    </a:ln>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endParaRPr lang="en-US" altLang="en-US"/>
                    </a:p>
                  </p:txBody>
                </p:sp>
                <p:sp>
                  <p:nvSpPr>
                    <p:cNvPr id="3108" name="Rectangle 33"/>
                    <p:cNvSpPr>
                      <a:spLocks noChangeArrowheads="1"/>
                    </p:cNvSpPr>
                    <p:nvPr/>
                  </p:nvSpPr>
                  <p:spPr bwMode="auto">
                    <a:xfrm>
                      <a:off x="4108" y="2532"/>
                      <a:ext cx="268" cy="220"/>
                    </a:xfrm>
                    <a:prstGeom prst="rect">
                      <a:avLst/>
                    </a:prstGeom>
                    <a:solidFill>
                      <a:srgbClr val="7FFF00"/>
                    </a:solidFill>
                    <a:ln w="12700">
                      <a:solidFill>
                        <a:schemeClr val="tx1"/>
                      </a:solidFill>
                      <a:miter lim="800000"/>
                      <a:headEnd/>
                      <a:tailEnd/>
                    </a:ln>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endParaRPr lang="en-US" altLang="en-US"/>
                    </a:p>
                  </p:txBody>
                </p:sp>
                <p:sp>
                  <p:nvSpPr>
                    <p:cNvPr id="3109" name="Rectangle 34"/>
                    <p:cNvSpPr>
                      <a:spLocks noChangeArrowheads="1"/>
                    </p:cNvSpPr>
                    <p:nvPr/>
                  </p:nvSpPr>
                  <p:spPr bwMode="auto">
                    <a:xfrm>
                      <a:off x="4384" y="2532"/>
                      <a:ext cx="268" cy="220"/>
                    </a:xfrm>
                    <a:prstGeom prst="rect">
                      <a:avLst/>
                    </a:prstGeom>
                    <a:solidFill>
                      <a:srgbClr val="FC0128"/>
                    </a:solidFill>
                    <a:ln w="12700">
                      <a:solidFill>
                        <a:schemeClr val="tx1"/>
                      </a:solidFill>
                      <a:miter lim="800000"/>
                      <a:headEnd/>
                      <a:tailEnd/>
                    </a:ln>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endParaRPr lang="en-US" altLang="en-US"/>
                    </a:p>
                  </p:txBody>
                </p:sp>
                <p:sp>
                  <p:nvSpPr>
                    <p:cNvPr id="3110" name="Rectangle 35"/>
                    <p:cNvSpPr>
                      <a:spLocks noChangeArrowheads="1"/>
                    </p:cNvSpPr>
                    <p:nvPr/>
                  </p:nvSpPr>
                  <p:spPr bwMode="auto">
                    <a:xfrm>
                      <a:off x="4660" y="2532"/>
                      <a:ext cx="268" cy="220"/>
                    </a:xfrm>
                    <a:prstGeom prst="rect">
                      <a:avLst/>
                    </a:prstGeom>
                    <a:solidFill>
                      <a:srgbClr val="7FFF00"/>
                    </a:solidFill>
                    <a:ln w="12700">
                      <a:solidFill>
                        <a:schemeClr val="tx1"/>
                      </a:solidFill>
                      <a:miter lim="800000"/>
                      <a:headEnd/>
                      <a:tailEnd/>
                    </a:ln>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endParaRPr lang="en-US" altLang="en-US"/>
                    </a:p>
                  </p:txBody>
                </p:sp>
                <p:sp>
                  <p:nvSpPr>
                    <p:cNvPr id="3111" name="Rectangle 36"/>
                    <p:cNvSpPr>
                      <a:spLocks noChangeArrowheads="1"/>
                    </p:cNvSpPr>
                    <p:nvPr/>
                  </p:nvSpPr>
                  <p:spPr bwMode="auto">
                    <a:xfrm>
                      <a:off x="4936" y="2532"/>
                      <a:ext cx="268" cy="220"/>
                    </a:xfrm>
                    <a:prstGeom prst="rect">
                      <a:avLst/>
                    </a:prstGeom>
                    <a:solidFill>
                      <a:srgbClr val="7FFF00"/>
                    </a:solidFill>
                    <a:ln w="12700">
                      <a:solidFill>
                        <a:schemeClr val="tx1"/>
                      </a:solidFill>
                      <a:miter lim="800000"/>
                      <a:headEnd/>
                      <a:tailEnd/>
                    </a:ln>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endParaRPr lang="en-US" altLang="en-US"/>
                    </a:p>
                  </p:txBody>
                </p:sp>
              </p:grpSp>
              <p:grpSp>
                <p:nvGrpSpPr>
                  <p:cNvPr id="3101" name="Group 37"/>
                  <p:cNvGrpSpPr>
                    <a:grpSpLocks/>
                  </p:cNvGrpSpPr>
                  <p:nvPr/>
                </p:nvGrpSpPr>
                <p:grpSpPr bwMode="auto">
                  <a:xfrm>
                    <a:off x="3832" y="2764"/>
                    <a:ext cx="1372" cy="220"/>
                    <a:chOff x="3832" y="2764"/>
                    <a:chExt cx="1372" cy="220"/>
                  </a:xfrm>
                </p:grpSpPr>
                <p:sp>
                  <p:nvSpPr>
                    <p:cNvPr id="3102" name="Rectangle 38"/>
                    <p:cNvSpPr>
                      <a:spLocks noChangeArrowheads="1"/>
                    </p:cNvSpPr>
                    <p:nvPr/>
                  </p:nvSpPr>
                  <p:spPr bwMode="auto">
                    <a:xfrm>
                      <a:off x="3832" y="2764"/>
                      <a:ext cx="268" cy="220"/>
                    </a:xfrm>
                    <a:prstGeom prst="rect">
                      <a:avLst/>
                    </a:prstGeom>
                    <a:solidFill>
                      <a:srgbClr val="7FFF00"/>
                    </a:solidFill>
                    <a:ln w="12700">
                      <a:solidFill>
                        <a:schemeClr val="tx1"/>
                      </a:solidFill>
                      <a:miter lim="800000"/>
                      <a:headEnd/>
                      <a:tailEnd/>
                    </a:ln>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endParaRPr lang="en-US" altLang="en-US"/>
                    </a:p>
                  </p:txBody>
                </p:sp>
                <p:sp>
                  <p:nvSpPr>
                    <p:cNvPr id="3103" name="Rectangle 39"/>
                    <p:cNvSpPr>
                      <a:spLocks noChangeArrowheads="1"/>
                    </p:cNvSpPr>
                    <p:nvPr/>
                  </p:nvSpPr>
                  <p:spPr bwMode="auto">
                    <a:xfrm>
                      <a:off x="4108" y="2764"/>
                      <a:ext cx="268" cy="220"/>
                    </a:xfrm>
                    <a:prstGeom prst="rect">
                      <a:avLst/>
                    </a:prstGeom>
                    <a:solidFill>
                      <a:srgbClr val="7FFF00"/>
                    </a:solidFill>
                    <a:ln w="12700">
                      <a:solidFill>
                        <a:schemeClr val="tx1"/>
                      </a:solidFill>
                      <a:miter lim="800000"/>
                      <a:headEnd/>
                      <a:tailEnd/>
                    </a:ln>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endParaRPr lang="en-US" altLang="en-US"/>
                    </a:p>
                  </p:txBody>
                </p:sp>
                <p:sp>
                  <p:nvSpPr>
                    <p:cNvPr id="3104" name="Rectangle 40"/>
                    <p:cNvSpPr>
                      <a:spLocks noChangeArrowheads="1"/>
                    </p:cNvSpPr>
                    <p:nvPr/>
                  </p:nvSpPr>
                  <p:spPr bwMode="auto">
                    <a:xfrm>
                      <a:off x="4384" y="2764"/>
                      <a:ext cx="268" cy="220"/>
                    </a:xfrm>
                    <a:prstGeom prst="rect">
                      <a:avLst/>
                    </a:prstGeom>
                    <a:solidFill>
                      <a:srgbClr val="7FFF00"/>
                    </a:solidFill>
                    <a:ln w="12700">
                      <a:solidFill>
                        <a:schemeClr val="tx1"/>
                      </a:solidFill>
                      <a:miter lim="800000"/>
                      <a:headEnd/>
                      <a:tailEnd/>
                    </a:ln>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endParaRPr lang="en-US" altLang="en-US"/>
                    </a:p>
                  </p:txBody>
                </p:sp>
                <p:sp>
                  <p:nvSpPr>
                    <p:cNvPr id="3105" name="Rectangle 41"/>
                    <p:cNvSpPr>
                      <a:spLocks noChangeArrowheads="1"/>
                    </p:cNvSpPr>
                    <p:nvPr/>
                  </p:nvSpPr>
                  <p:spPr bwMode="auto">
                    <a:xfrm>
                      <a:off x="4660" y="2764"/>
                      <a:ext cx="268" cy="220"/>
                    </a:xfrm>
                    <a:prstGeom prst="rect">
                      <a:avLst/>
                    </a:prstGeom>
                    <a:solidFill>
                      <a:srgbClr val="FAFD00"/>
                    </a:solidFill>
                    <a:ln w="12700">
                      <a:solidFill>
                        <a:schemeClr val="tx1"/>
                      </a:solidFill>
                      <a:miter lim="800000"/>
                      <a:headEnd/>
                      <a:tailEnd/>
                    </a:ln>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endParaRPr lang="en-US" altLang="en-US"/>
                    </a:p>
                  </p:txBody>
                </p:sp>
                <p:sp>
                  <p:nvSpPr>
                    <p:cNvPr id="3106" name="Rectangle 42"/>
                    <p:cNvSpPr>
                      <a:spLocks noChangeArrowheads="1"/>
                    </p:cNvSpPr>
                    <p:nvPr/>
                  </p:nvSpPr>
                  <p:spPr bwMode="auto">
                    <a:xfrm>
                      <a:off x="4936" y="2764"/>
                      <a:ext cx="268" cy="220"/>
                    </a:xfrm>
                    <a:prstGeom prst="rect">
                      <a:avLst/>
                    </a:prstGeom>
                    <a:solidFill>
                      <a:srgbClr val="7FFF00"/>
                    </a:solidFill>
                    <a:ln w="12700">
                      <a:solidFill>
                        <a:schemeClr val="tx1"/>
                      </a:solidFill>
                      <a:miter lim="800000"/>
                      <a:headEnd/>
                      <a:tailEnd/>
                    </a:ln>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endParaRPr lang="en-US" altLang="en-US"/>
                    </a:p>
                  </p:txBody>
                </p:sp>
              </p:grpSp>
            </p:grpSp>
            <p:sp>
              <p:nvSpPr>
                <p:cNvPr id="3090" name="Rectangle 43"/>
                <p:cNvSpPr>
                  <a:spLocks noChangeArrowheads="1"/>
                </p:cNvSpPr>
                <p:nvPr/>
              </p:nvSpPr>
              <p:spPr bwMode="auto">
                <a:xfrm>
                  <a:off x="3883" y="2578"/>
                  <a:ext cx="167" cy="171"/>
                </a:xfrm>
                <a:prstGeom prst="rect">
                  <a:avLst/>
                </a:prstGeom>
                <a:solidFill>
                  <a:srgbClr val="7FFF0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lIns="90420" tIns="44417" rIns="90420" bIns="44417">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r>
                    <a:rPr lang="en-US" altLang="en-US" sz="1200" b="1">
                      <a:solidFill>
                        <a:schemeClr val="tx2"/>
                      </a:solidFill>
                    </a:rPr>
                    <a:t>1</a:t>
                  </a:r>
                </a:p>
              </p:txBody>
            </p:sp>
            <p:sp>
              <p:nvSpPr>
                <p:cNvPr id="3091" name="Rectangle 44"/>
                <p:cNvSpPr>
                  <a:spLocks noChangeArrowheads="1"/>
                </p:cNvSpPr>
                <p:nvPr/>
              </p:nvSpPr>
              <p:spPr bwMode="auto">
                <a:xfrm>
                  <a:off x="4163" y="2578"/>
                  <a:ext cx="167" cy="171"/>
                </a:xfrm>
                <a:prstGeom prst="rect">
                  <a:avLst/>
                </a:prstGeom>
                <a:solidFill>
                  <a:srgbClr val="7FFF0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lIns="90420" tIns="44417" rIns="90420" bIns="44417">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r>
                    <a:rPr lang="en-US" altLang="en-US" sz="1200" b="1">
                      <a:solidFill>
                        <a:schemeClr val="tx2"/>
                      </a:solidFill>
                    </a:rPr>
                    <a:t>2</a:t>
                  </a:r>
                </a:p>
              </p:txBody>
            </p:sp>
            <p:sp>
              <p:nvSpPr>
                <p:cNvPr id="3092" name="Rectangle 45"/>
                <p:cNvSpPr>
                  <a:spLocks noChangeArrowheads="1"/>
                </p:cNvSpPr>
                <p:nvPr/>
              </p:nvSpPr>
              <p:spPr bwMode="auto">
                <a:xfrm>
                  <a:off x="4427" y="2578"/>
                  <a:ext cx="167" cy="171"/>
                </a:xfrm>
                <a:prstGeom prst="rect">
                  <a:avLst/>
                </a:prstGeom>
                <a:solidFill>
                  <a:srgbClr val="FC0128"/>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lIns="90420" tIns="44417" rIns="90420" bIns="44417">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r>
                    <a:rPr lang="en-US" altLang="en-US" sz="1200" b="1">
                      <a:solidFill>
                        <a:schemeClr val="tx2"/>
                      </a:solidFill>
                    </a:rPr>
                    <a:t>3</a:t>
                  </a:r>
                </a:p>
              </p:txBody>
            </p:sp>
            <p:sp>
              <p:nvSpPr>
                <p:cNvPr id="3093" name="Rectangle 46"/>
                <p:cNvSpPr>
                  <a:spLocks noChangeArrowheads="1"/>
                </p:cNvSpPr>
                <p:nvPr/>
              </p:nvSpPr>
              <p:spPr bwMode="auto">
                <a:xfrm>
                  <a:off x="4699" y="2578"/>
                  <a:ext cx="167" cy="171"/>
                </a:xfrm>
                <a:prstGeom prst="rect">
                  <a:avLst/>
                </a:prstGeom>
                <a:solidFill>
                  <a:srgbClr val="7FFF0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lIns="90420" tIns="44417" rIns="90420" bIns="44417">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r>
                    <a:rPr lang="en-US" altLang="en-US" sz="1200" b="1">
                      <a:solidFill>
                        <a:schemeClr val="tx2"/>
                      </a:solidFill>
                    </a:rPr>
                    <a:t>4</a:t>
                  </a:r>
                </a:p>
              </p:txBody>
            </p:sp>
            <p:sp>
              <p:nvSpPr>
                <p:cNvPr id="3094" name="Rectangle 47"/>
                <p:cNvSpPr>
                  <a:spLocks noChangeArrowheads="1"/>
                </p:cNvSpPr>
                <p:nvPr/>
              </p:nvSpPr>
              <p:spPr bwMode="auto">
                <a:xfrm>
                  <a:off x="4979" y="2578"/>
                  <a:ext cx="167" cy="171"/>
                </a:xfrm>
                <a:prstGeom prst="rect">
                  <a:avLst/>
                </a:prstGeom>
                <a:solidFill>
                  <a:srgbClr val="7FFF0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lIns="90420" tIns="44417" rIns="90420" bIns="44417">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r>
                    <a:rPr lang="en-US" altLang="en-US" sz="1200" b="1">
                      <a:solidFill>
                        <a:schemeClr val="tx2"/>
                      </a:solidFill>
                    </a:rPr>
                    <a:t>5</a:t>
                  </a:r>
                </a:p>
              </p:txBody>
            </p:sp>
            <p:sp>
              <p:nvSpPr>
                <p:cNvPr id="3095" name="Rectangle 48"/>
                <p:cNvSpPr>
                  <a:spLocks noChangeArrowheads="1"/>
                </p:cNvSpPr>
                <p:nvPr/>
              </p:nvSpPr>
              <p:spPr bwMode="auto">
                <a:xfrm>
                  <a:off x="3891" y="2786"/>
                  <a:ext cx="167" cy="171"/>
                </a:xfrm>
                <a:prstGeom prst="rect">
                  <a:avLst/>
                </a:prstGeom>
                <a:solidFill>
                  <a:srgbClr val="7FFF0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lIns="90420" tIns="44417" rIns="90420" bIns="44417">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r>
                    <a:rPr lang="en-US" altLang="en-US" sz="1200" b="1">
                      <a:solidFill>
                        <a:schemeClr val="tx2"/>
                      </a:solidFill>
                    </a:rPr>
                    <a:t>6</a:t>
                  </a:r>
                </a:p>
              </p:txBody>
            </p:sp>
            <p:sp>
              <p:nvSpPr>
                <p:cNvPr id="3096" name="Rectangle 49"/>
                <p:cNvSpPr>
                  <a:spLocks noChangeArrowheads="1"/>
                </p:cNvSpPr>
                <p:nvPr/>
              </p:nvSpPr>
              <p:spPr bwMode="auto">
                <a:xfrm>
                  <a:off x="4163" y="2786"/>
                  <a:ext cx="167" cy="171"/>
                </a:xfrm>
                <a:prstGeom prst="rect">
                  <a:avLst/>
                </a:prstGeom>
                <a:solidFill>
                  <a:srgbClr val="7FFF0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lIns="90420" tIns="44417" rIns="90420" bIns="44417">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r>
                    <a:rPr lang="en-US" altLang="en-US" sz="1200" b="1">
                      <a:solidFill>
                        <a:schemeClr val="tx2"/>
                      </a:solidFill>
                    </a:rPr>
                    <a:t>7</a:t>
                  </a:r>
                </a:p>
              </p:txBody>
            </p:sp>
            <p:sp>
              <p:nvSpPr>
                <p:cNvPr id="3097" name="Rectangle 50"/>
                <p:cNvSpPr>
                  <a:spLocks noChangeArrowheads="1"/>
                </p:cNvSpPr>
                <p:nvPr/>
              </p:nvSpPr>
              <p:spPr bwMode="auto">
                <a:xfrm>
                  <a:off x="4435" y="2786"/>
                  <a:ext cx="167" cy="171"/>
                </a:xfrm>
                <a:prstGeom prst="rect">
                  <a:avLst/>
                </a:prstGeom>
                <a:solidFill>
                  <a:srgbClr val="7FFF0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lIns="90420" tIns="44417" rIns="90420" bIns="44417">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r>
                    <a:rPr lang="en-US" altLang="en-US" sz="1200" b="1">
                      <a:solidFill>
                        <a:schemeClr val="tx2"/>
                      </a:solidFill>
                    </a:rPr>
                    <a:t>8</a:t>
                  </a:r>
                </a:p>
              </p:txBody>
            </p:sp>
            <p:sp>
              <p:nvSpPr>
                <p:cNvPr id="3098" name="Rectangle 51"/>
                <p:cNvSpPr>
                  <a:spLocks noChangeArrowheads="1"/>
                </p:cNvSpPr>
                <p:nvPr/>
              </p:nvSpPr>
              <p:spPr bwMode="auto">
                <a:xfrm>
                  <a:off x="4715" y="2786"/>
                  <a:ext cx="167" cy="171"/>
                </a:xfrm>
                <a:prstGeom prst="rect">
                  <a:avLst/>
                </a:prstGeom>
                <a:solidFill>
                  <a:srgbClr val="FAFD0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lIns="90420" tIns="44417" rIns="90420" bIns="44417">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r>
                    <a:rPr lang="en-US" altLang="en-US" sz="1200" b="1">
                      <a:solidFill>
                        <a:schemeClr val="tx2"/>
                      </a:solidFill>
                    </a:rPr>
                    <a:t>9</a:t>
                  </a:r>
                </a:p>
              </p:txBody>
            </p:sp>
            <p:sp>
              <p:nvSpPr>
                <p:cNvPr id="3099" name="Rectangle 52"/>
                <p:cNvSpPr>
                  <a:spLocks noChangeArrowheads="1"/>
                </p:cNvSpPr>
                <p:nvPr/>
              </p:nvSpPr>
              <p:spPr bwMode="auto">
                <a:xfrm>
                  <a:off x="4971" y="2786"/>
                  <a:ext cx="220" cy="171"/>
                </a:xfrm>
                <a:prstGeom prst="rect">
                  <a:avLst/>
                </a:prstGeom>
                <a:solidFill>
                  <a:srgbClr val="7FFF0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lIns="90420" tIns="44417" rIns="90420" bIns="44417">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r>
                    <a:rPr lang="en-US" altLang="en-US" sz="1200" b="1">
                      <a:solidFill>
                        <a:schemeClr val="tx2"/>
                      </a:solidFill>
                    </a:rPr>
                    <a:t>10</a:t>
                  </a:r>
                </a:p>
              </p:txBody>
            </p:sp>
          </p:grpSp>
        </p:grpSp>
      </p:grpSp>
      <p:sp>
        <p:nvSpPr>
          <p:cNvPr id="3078" name="Rectangle 53"/>
          <p:cNvSpPr>
            <a:spLocks noChangeArrowheads="1"/>
          </p:cNvSpPr>
          <p:nvPr/>
        </p:nvSpPr>
        <p:spPr bwMode="auto">
          <a:xfrm>
            <a:off x="5068888" y="5314950"/>
            <a:ext cx="3562350" cy="1009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20" tIns="44417" rIns="90420" bIns="44417"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a:lnSpc>
                <a:spcPct val="110000"/>
              </a:lnSpc>
            </a:pPr>
            <a:r>
              <a:rPr lang="en-US" altLang="en-US" b="1">
                <a:solidFill>
                  <a:schemeClr val="tx2"/>
                </a:solidFill>
              </a:rPr>
              <a:t>Audio </a:t>
            </a:r>
            <a:r>
              <a:rPr lang="en-US" altLang="en-US" b="1" u="sng">
                <a:solidFill>
                  <a:schemeClr val="tx2"/>
                </a:solidFill>
              </a:rPr>
              <a:t>and</a:t>
            </a:r>
            <a:endParaRPr lang="en-US" altLang="en-US" b="1">
              <a:solidFill>
                <a:schemeClr val="tx2"/>
              </a:solidFill>
            </a:endParaRPr>
          </a:p>
          <a:p>
            <a:pPr algn="ctr">
              <a:lnSpc>
                <a:spcPct val="110000"/>
              </a:lnSpc>
            </a:pPr>
            <a:r>
              <a:rPr lang="en-US" altLang="en-US" b="1">
                <a:solidFill>
                  <a:schemeClr val="tx2"/>
                </a:solidFill>
              </a:rPr>
              <a:t>Visual Controls</a:t>
            </a:r>
            <a:endParaRPr lang="en-US" altLang="en-US" b="1" i="1">
              <a:solidFill>
                <a:schemeClr val="tx2"/>
              </a:solidFill>
            </a:endParaRPr>
          </a:p>
        </p:txBody>
      </p:sp>
      <p:sp>
        <p:nvSpPr>
          <p:cNvPr id="3079" name="Rectangle 54"/>
          <p:cNvSpPr>
            <a:spLocks noGrp="1" noChangeArrowheads="1"/>
          </p:cNvSpPr>
          <p:nvPr>
            <p:ph type="title" idx="4294967295"/>
          </p:nvPr>
        </p:nvSpPr>
        <p:spPr>
          <a:xfrm>
            <a:off x="549275" y="1052520"/>
            <a:ext cx="8042275" cy="762000"/>
          </a:xfrm>
          <a:prstGeom prst="rect">
            <a:avLst/>
          </a:prstGeom>
        </p:spPr>
        <p:txBody>
          <a:bodyPr/>
          <a:lstStyle/>
          <a:p>
            <a:pPr eaLnBrk="1" hangingPunct="1">
              <a:defRPr/>
            </a:pPr>
            <a:r>
              <a:rPr lang="en-US" dirty="0" smtClean="0"/>
              <a:t>Visual Controls</a:t>
            </a:r>
          </a:p>
        </p:txBody>
      </p:sp>
      <p:sp>
        <p:nvSpPr>
          <p:cNvPr id="3080" name="TextBox 1"/>
          <p:cNvSpPr txBox="1">
            <a:spLocks noChangeArrowheads="1"/>
          </p:cNvSpPr>
          <p:nvPr/>
        </p:nvSpPr>
        <p:spPr bwMode="auto">
          <a:xfrm>
            <a:off x="125413" y="109538"/>
            <a:ext cx="7478712"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4000" b="1" dirty="0">
                <a:cs typeface="Arial" pitchFamily="34" charset="0"/>
              </a:rPr>
              <a:t>5S Straighten/Store</a:t>
            </a:r>
          </a:p>
        </p:txBody>
      </p:sp>
      <p:sp>
        <p:nvSpPr>
          <p:cNvPr id="3081" name="Slide Number Placeholder 3"/>
          <p:cNvSpPr>
            <a:spLocks noGrp="1"/>
          </p:cNvSpPr>
          <p:nvPr>
            <p:ph type="sldNum" sz="quarter" idx="12"/>
          </p:nvPr>
        </p:nvSpPr>
        <p:spPr bwMode="auto">
          <a:xfrm>
            <a:off x="0" y="6510338"/>
            <a:ext cx="588963" cy="2286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fld id="{F6157AC3-4D85-4BD1-80C8-35DE1888CFEA}" type="slidenum">
              <a:rPr lang="en-US" altLang="en-US" b="1">
                <a:cs typeface="Arial" pitchFamily="34" charset="0"/>
              </a:rPr>
              <a:pPr algn="ctr" eaLnBrk="1" hangingPunct="1"/>
              <a:t>77</a:t>
            </a:fld>
            <a:endParaRPr lang="en-US" altLang="en-US" b="1">
              <a:cs typeface="Arial" pitchFamily="34" charset="0"/>
            </a:endParaRPr>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a:xfrm>
            <a:off x="414336" y="1131899"/>
            <a:ext cx="8229600" cy="1143000"/>
          </a:xfrm>
        </p:spPr>
        <p:txBody>
          <a:bodyPr/>
          <a:lstStyle/>
          <a:p>
            <a:pPr>
              <a:defRPr/>
            </a:pPr>
            <a:r>
              <a:rPr lang="en-US" sz="2800" dirty="0" smtClean="0"/>
              <a:t>Visual Guides </a:t>
            </a:r>
            <a:r>
              <a:rPr lang="en-US" sz="2800" i="1" dirty="0" smtClean="0"/>
              <a:t>“You are here”</a:t>
            </a:r>
          </a:p>
        </p:txBody>
      </p:sp>
      <p:pic>
        <p:nvPicPr>
          <p:cNvPr id="87043" name="Picture 2" descr="Main Lobby Entrance">
            <a:hlinkClick r:id="rId3"/>
          </p:cNvPr>
          <p:cNvPicPr>
            <a:picLocks noChangeAspect="1" noChangeArrowheads="1"/>
          </p:cNvPicPr>
          <p:nvPr/>
        </p:nvPicPr>
        <p:blipFill>
          <a:blip r:embed="rId4" cstate="screen">
            <a:extLst>
              <a:ext uri="{28A0092B-C50C-407E-A947-70E740481C1C}">
                <a14:useLocalDpi xmlns:a14="http://schemas.microsoft.com/office/drawing/2010/main" xmlns="" val="0"/>
              </a:ext>
            </a:extLst>
          </a:blip>
          <a:srcRect/>
          <a:stretch>
            <a:fillRect/>
          </a:stretch>
        </p:blipFill>
        <p:spPr bwMode="auto">
          <a:xfrm>
            <a:off x="1214438" y="1846263"/>
            <a:ext cx="6022975" cy="4629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7044" name="TextBox 1"/>
          <p:cNvSpPr txBox="1">
            <a:spLocks noChangeArrowheads="1"/>
          </p:cNvSpPr>
          <p:nvPr/>
        </p:nvSpPr>
        <p:spPr bwMode="auto">
          <a:xfrm>
            <a:off x="125413" y="109538"/>
            <a:ext cx="7478712"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4000" b="1" dirty="0">
                <a:cs typeface="Arial" pitchFamily="34" charset="0"/>
              </a:rPr>
              <a:t>5S Straighten/Store</a:t>
            </a:r>
          </a:p>
        </p:txBody>
      </p:sp>
      <p:sp>
        <p:nvSpPr>
          <p:cNvPr id="87045" name="Slide Number Placeholder 3"/>
          <p:cNvSpPr>
            <a:spLocks noGrp="1"/>
          </p:cNvSpPr>
          <p:nvPr>
            <p:ph type="sldNum" sz="quarter" idx="12"/>
          </p:nvPr>
        </p:nvSpPr>
        <p:spPr bwMode="auto">
          <a:xfrm>
            <a:off x="0" y="6510338"/>
            <a:ext cx="588963" cy="2286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fld id="{90C41BA4-269E-4D4F-B7E8-E2D9D4252C9E}" type="slidenum">
              <a:rPr lang="en-US" altLang="en-US" b="1">
                <a:cs typeface="Arial" pitchFamily="34" charset="0"/>
              </a:rPr>
              <a:pPr algn="ctr" eaLnBrk="1" hangingPunct="1"/>
              <a:t>78</a:t>
            </a:fld>
            <a:endParaRPr lang="en-US" altLang="en-US" b="1">
              <a:cs typeface="Arial" pitchFamily="34" charset="0"/>
            </a:endParaRPr>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descr="cutterbn"/>
          <p:cNvPicPr>
            <a:picLocks noChangeAspect="1" noChangeArrowheads="1"/>
          </p:cNvPicPr>
          <p:nvPr/>
        </p:nvPicPr>
        <p:blipFill>
          <a:blip r:embed="rId2" cstate="screen">
            <a:extLst>
              <a:ext uri="{28A0092B-C50C-407E-A947-70E740481C1C}">
                <a14:useLocalDpi xmlns:a14="http://schemas.microsoft.com/office/drawing/2010/main" xmlns="" val="0"/>
              </a:ext>
            </a:extLst>
          </a:blip>
          <a:srcRect/>
          <a:stretch>
            <a:fillRect/>
          </a:stretch>
        </p:blipFill>
        <p:spPr bwMode="auto">
          <a:xfrm>
            <a:off x="1471613" y="1581150"/>
            <a:ext cx="5867400" cy="4929188"/>
          </a:xfrm>
          <a:prstGeom prst="rect">
            <a:avLst/>
          </a:prstGeom>
          <a:noFill/>
          <a:ln w="9525">
            <a:solidFill>
              <a:schemeClr val="bg1"/>
            </a:solidFill>
            <a:miter lim="800000"/>
            <a:headEnd/>
            <a:tailEnd/>
          </a:ln>
          <a:extLst>
            <a:ext uri="{909E8E84-426E-40DD-AFC4-6F175D3DCCD1}">
              <a14:hiddenFill xmlns:a14="http://schemas.microsoft.com/office/drawing/2010/main" xmlns="">
                <a:solidFill>
                  <a:srgbClr val="FFFFFF"/>
                </a:solidFill>
              </a14:hiddenFill>
            </a:ext>
          </a:extLst>
        </p:spPr>
      </p:pic>
      <p:grpSp>
        <p:nvGrpSpPr>
          <p:cNvPr id="2" name="Group 10"/>
          <p:cNvGrpSpPr>
            <a:grpSpLocks/>
          </p:cNvGrpSpPr>
          <p:nvPr/>
        </p:nvGrpSpPr>
        <p:grpSpPr bwMode="auto">
          <a:xfrm>
            <a:off x="2235200" y="4648200"/>
            <a:ext cx="4038600" cy="304800"/>
            <a:chOff x="2667000" y="4648200"/>
            <a:chExt cx="4038600" cy="304800"/>
          </a:xfrm>
        </p:grpSpPr>
        <p:sp>
          <p:nvSpPr>
            <p:cNvPr id="10" name="Rectangle 9"/>
            <p:cNvSpPr/>
            <p:nvPr/>
          </p:nvSpPr>
          <p:spPr>
            <a:xfrm>
              <a:off x="2667000" y="4648200"/>
              <a:ext cx="8382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endParaRPr lang="en-US" altLang="en-US">
                <a:solidFill>
                  <a:srgbClr val="FFFFFF"/>
                </a:solidFill>
              </a:endParaRPr>
            </a:p>
          </p:txBody>
        </p:sp>
        <p:sp>
          <p:nvSpPr>
            <p:cNvPr id="9" name="Rectangle 8"/>
            <p:cNvSpPr/>
            <p:nvPr/>
          </p:nvSpPr>
          <p:spPr>
            <a:xfrm>
              <a:off x="5867400" y="4648200"/>
              <a:ext cx="8382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endParaRPr lang="en-US" altLang="en-US">
                <a:solidFill>
                  <a:srgbClr val="FFFFFF"/>
                </a:solidFill>
              </a:endParaRPr>
            </a:p>
          </p:txBody>
        </p:sp>
        <p:sp>
          <p:nvSpPr>
            <p:cNvPr id="8" name="Rectangle 7"/>
            <p:cNvSpPr/>
            <p:nvPr/>
          </p:nvSpPr>
          <p:spPr>
            <a:xfrm>
              <a:off x="4267200" y="4648200"/>
              <a:ext cx="8382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endParaRPr lang="en-US" altLang="en-US">
                <a:solidFill>
                  <a:srgbClr val="FFFFFF"/>
                </a:solidFill>
              </a:endParaRPr>
            </a:p>
          </p:txBody>
        </p:sp>
        <p:grpSp>
          <p:nvGrpSpPr>
            <p:cNvPr id="3" name="Group 6"/>
            <p:cNvGrpSpPr/>
            <p:nvPr/>
          </p:nvGrpSpPr>
          <p:grpSpPr>
            <a:xfrm>
              <a:off x="2667000" y="4648200"/>
              <a:ext cx="3962400" cy="228600"/>
              <a:chOff x="2667000" y="4648200"/>
              <a:chExt cx="3962400" cy="228600"/>
            </a:xfrm>
            <a:solidFill>
              <a:schemeClr val="bg1"/>
            </a:solidFill>
          </p:grpSpPr>
          <p:sp>
            <p:nvSpPr>
              <p:cNvPr id="24579" name="Rectangle 3"/>
              <p:cNvSpPr>
                <a:spLocks noChangeArrowheads="1"/>
              </p:cNvSpPr>
              <p:nvPr/>
            </p:nvSpPr>
            <p:spPr bwMode="auto">
              <a:xfrm>
                <a:off x="2667000" y="4648200"/>
                <a:ext cx="762000" cy="228600"/>
              </a:xfrm>
              <a:prstGeom prst="rect">
                <a:avLst/>
              </a:prstGeom>
              <a:grpFill/>
              <a:ln w="9525">
                <a:noFill/>
                <a:miter lim="800000"/>
                <a:headEnd/>
                <a:tailEnd/>
              </a:ln>
              <a:effectLst/>
            </p:spPr>
            <p:txBody>
              <a:bodyPr wrap="none" anchor="ctr"/>
              <a:lstStyle/>
              <a:p>
                <a:pPr algn="ctr" eaLnBrk="0" hangingPunct="0">
                  <a:defRPr/>
                </a:pPr>
                <a:r>
                  <a:rPr lang="en-US" sz="2800" b="1" dirty="0"/>
                  <a:t>3/4”</a:t>
                </a:r>
              </a:p>
            </p:txBody>
          </p:sp>
          <p:sp>
            <p:nvSpPr>
              <p:cNvPr id="24580" name="Rectangle 4"/>
              <p:cNvSpPr>
                <a:spLocks noChangeArrowheads="1"/>
              </p:cNvSpPr>
              <p:nvPr/>
            </p:nvSpPr>
            <p:spPr bwMode="auto">
              <a:xfrm>
                <a:off x="5943600" y="4724400"/>
                <a:ext cx="685800" cy="152400"/>
              </a:xfrm>
              <a:prstGeom prst="rect">
                <a:avLst/>
              </a:prstGeom>
              <a:grpFill/>
              <a:ln w="9525">
                <a:noFill/>
                <a:miter lim="800000"/>
                <a:headEnd/>
                <a:tailEnd/>
              </a:ln>
              <a:effectLst/>
            </p:spPr>
            <p:txBody>
              <a:bodyPr wrap="none" anchor="ctr"/>
              <a:lstStyle/>
              <a:p>
                <a:pPr algn="ctr" eaLnBrk="0" hangingPunct="0">
                  <a:defRPr/>
                </a:pPr>
                <a:r>
                  <a:rPr lang="en-US" sz="2800" b="1" dirty="0"/>
                  <a:t>7/8” </a:t>
                </a:r>
              </a:p>
            </p:txBody>
          </p:sp>
          <p:sp>
            <p:nvSpPr>
              <p:cNvPr id="24581" name="Rectangle 5"/>
              <p:cNvSpPr>
                <a:spLocks noChangeArrowheads="1"/>
              </p:cNvSpPr>
              <p:nvPr/>
            </p:nvSpPr>
            <p:spPr bwMode="auto">
              <a:xfrm>
                <a:off x="4343400" y="4724400"/>
                <a:ext cx="685800" cy="152400"/>
              </a:xfrm>
              <a:prstGeom prst="rect">
                <a:avLst/>
              </a:prstGeom>
              <a:grpFill/>
              <a:ln w="9525">
                <a:noFill/>
                <a:miter lim="800000"/>
                <a:headEnd/>
                <a:tailEnd/>
              </a:ln>
              <a:effectLst/>
            </p:spPr>
            <p:txBody>
              <a:bodyPr wrap="none" anchor="ctr"/>
              <a:lstStyle/>
              <a:p>
                <a:pPr algn="ctr" eaLnBrk="0" hangingPunct="0">
                  <a:defRPr/>
                </a:pPr>
                <a:r>
                  <a:rPr lang="en-US" sz="2800" b="1" dirty="0"/>
                  <a:t>1/2”</a:t>
                </a:r>
              </a:p>
            </p:txBody>
          </p:sp>
        </p:grpSp>
      </p:grpSp>
      <p:sp>
        <p:nvSpPr>
          <p:cNvPr id="108548" name="Rectangle 6"/>
          <p:cNvSpPr>
            <a:spLocks noGrp="1" noChangeArrowheads="1"/>
          </p:cNvSpPr>
          <p:nvPr>
            <p:ph type="title" idx="4294967295"/>
          </p:nvPr>
        </p:nvSpPr>
        <p:spPr>
          <a:xfrm>
            <a:off x="338137" y="1071567"/>
            <a:ext cx="8153400" cy="685800"/>
          </a:xfrm>
          <a:prstGeom prst="rect">
            <a:avLst/>
          </a:prstGeom>
        </p:spPr>
        <p:txBody>
          <a:bodyPr/>
          <a:lstStyle/>
          <a:p>
            <a:pPr algn="ctr">
              <a:defRPr/>
            </a:pPr>
            <a:r>
              <a:rPr lang="en-US" sz="2800" dirty="0" smtClean="0">
                <a:solidFill>
                  <a:schemeClr val="bg1"/>
                </a:solidFill>
              </a:rPr>
              <a:t>Use labels to identify items </a:t>
            </a:r>
            <a:r>
              <a:rPr lang="en-US" sz="1800" dirty="0" smtClean="0">
                <a:solidFill>
                  <a:schemeClr val="bg1"/>
                </a:solidFill>
              </a:rPr>
              <a:t>(1 of 2)</a:t>
            </a:r>
            <a:r>
              <a:rPr lang="en-US" sz="2800" dirty="0" smtClean="0">
                <a:solidFill>
                  <a:schemeClr val="bg1"/>
                </a:solidFill>
              </a:rPr>
              <a:t> </a:t>
            </a:r>
          </a:p>
        </p:txBody>
      </p:sp>
      <p:sp>
        <p:nvSpPr>
          <p:cNvPr id="88069" name="TextBox 1"/>
          <p:cNvSpPr txBox="1">
            <a:spLocks noChangeArrowheads="1"/>
          </p:cNvSpPr>
          <p:nvPr/>
        </p:nvSpPr>
        <p:spPr bwMode="auto">
          <a:xfrm>
            <a:off x="125413" y="109538"/>
            <a:ext cx="7478712"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4000" b="1" dirty="0">
                <a:cs typeface="Arial" pitchFamily="34" charset="0"/>
              </a:rPr>
              <a:t>5S Straighten/Store</a:t>
            </a:r>
          </a:p>
        </p:txBody>
      </p:sp>
      <p:sp>
        <p:nvSpPr>
          <p:cNvPr id="88070" name="Slide Number Placeholder 3"/>
          <p:cNvSpPr>
            <a:spLocks noGrp="1"/>
          </p:cNvSpPr>
          <p:nvPr>
            <p:ph type="sldNum" sz="quarter" idx="12"/>
          </p:nvPr>
        </p:nvSpPr>
        <p:spPr bwMode="auto">
          <a:xfrm>
            <a:off x="0" y="6510338"/>
            <a:ext cx="588963" cy="2286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fld id="{E1AC1F4A-FE76-4E16-B8CB-11D34D15F325}" type="slidenum">
              <a:rPr lang="en-US" altLang="en-US" b="1">
                <a:cs typeface="Arial" pitchFamily="34" charset="0"/>
              </a:rPr>
              <a:pPr algn="ctr" eaLnBrk="1" hangingPunct="1"/>
              <a:t>79</a:t>
            </a:fld>
            <a:endParaRPr lang="en-US" altLang="en-US" b="1">
              <a:cs typeface="Arial"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1"/>
          <p:cNvSpPr txBox="1">
            <a:spLocks noChangeArrowheads="1"/>
          </p:cNvSpPr>
          <p:nvPr/>
        </p:nvSpPr>
        <p:spPr bwMode="auto">
          <a:xfrm>
            <a:off x="125413" y="109538"/>
            <a:ext cx="9018587" cy="692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3900" b="1">
                <a:cs typeface="Arial" pitchFamily="34" charset="0"/>
              </a:rPr>
              <a:t>History</a:t>
            </a:r>
          </a:p>
        </p:txBody>
      </p:sp>
      <p:pic>
        <p:nvPicPr>
          <p:cNvPr id="16387" name="Picture 50" descr="womack"/>
          <p:cNvPicPr>
            <a:picLocks noChangeAspect="1" noChangeArrowheads="1"/>
          </p:cNvPicPr>
          <p:nvPr/>
        </p:nvPicPr>
        <p:blipFill>
          <a:blip r:embed="rId3" cstate="screen">
            <a:extLst>
              <a:ext uri="{28A0092B-C50C-407E-A947-70E740481C1C}">
                <a14:useLocalDpi xmlns:a14="http://schemas.microsoft.com/office/drawing/2010/main" xmlns="" val="0"/>
              </a:ext>
            </a:extLst>
          </a:blip>
          <a:srcRect/>
          <a:stretch>
            <a:fillRect/>
          </a:stretch>
        </p:blipFill>
        <p:spPr bwMode="auto">
          <a:xfrm>
            <a:off x="1289050" y="4591050"/>
            <a:ext cx="990600"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Line 2"/>
          <p:cNvSpPr>
            <a:spLocks noChangeShapeType="1"/>
          </p:cNvSpPr>
          <p:nvPr/>
        </p:nvSpPr>
        <p:spPr bwMode="auto">
          <a:xfrm>
            <a:off x="4633913" y="3621088"/>
            <a:ext cx="854075" cy="0"/>
          </a:xfrm>
          <a:prstGeom prst="line">
            <a:avLst/>
          </a:prstGeom>
          <a:noFill/>
          <a:ln w="12700">
            <a:solidFill>
              <a:srgbClr val="FF0000"/>
            </a:solidFill>
            <a:round/>
            <a:headEnd type="none" w="sm" len="sm"/>
            <a:tailEnd type="stealth" w="med" len="lg"/>
          </a:ln>
          <a:effectLst/>
        </p:spPr>
        <p:txBody>
          <a:bodyPr/>
          <a:lstStyle/>
          <a:p>
            <a:pPr>
              <a:defRPr/>
            </a:pPr>
            <a:endParaRPr lang="en-US" dirty="0">
              <a:solidFill>
                <a:schemeClr val="tx2"/>
              </a:solidFill>
              <a:effectLst>
                <a:outerShdw blurRad="38100" dist="38100" dir="2700000" algn="tl">
                  <a:srgbClr val="000000">
                    <a:alpha val="43137"/>
                  </a:srgbClr>
                </a:outerShdw>
              </a:effectLst>
              <a:latin typeface="Arial" charset="0"/>
            </a:endParaRPr>
          </a:p>
        </p:txBody>
      </p:sp>
      <p:sp>
        <p:nvSpPr>
          <p:cNvPr id="16" name="Line 3"/>
          <p:cNvSpPr>
            <a:spLocks noChangeShapeType="1"/>
          </p:cNvSpPr>
          <p:nvPr/>
        </p:nvSpPr>
        <p:spPr bwMode="auto">
          <a:xfrm>
            <a:off x="4587875" y="3224213"/>
            <a:ext cx="900113" cy="0"/>
          </a:xfrm>
          <a:prstGeom prst="line">
            <a:avLst/>
          </a:prstGeom>
          <a:noFill/>
          <a:ln w="12700">
            <a:solidFill>
              <a:srgbClr val="FF0000"/>
            </a:solidFill>
            <a:round/>
            <a:headEnd type="none" w="sm" len="sm"/>
            <a:tailEnd type="stealth" w="med" len="lg"/>
          </a:ln>
          <a:effectLst/>
        </p:spPr>
        <p:txBody>
          <a:bodyPr/>
          <a:lstStyle/>
          <a:p>
            <a:pPr>
              <a:defRPr/>
            </a:pPr>
            <a:endParaRPr lang="en-US" dirty="0">
              <a:solidFill>
                <a:schemeClr val="tx2"/>
              </a:solidFill>
              <a:effectLst>
                <a:outerShdw blurRad="38100" dist="38100" dir="2700000" algn="tl">
                  <a:srgbClr val="000000">
                    <a:alpha val="43137"/>
                  </a:srgbClr>
                </a:outerShdw>
              </a:effectLst>
              <a:latin typeface="Arial" charset="0"/>
            </a:endParaRPr>
          </a:p>
        </p:txBody>
      </p:sp>
      <p:sp>
        <p:nvSpPr>
          <p:cNvPr id="17" name="Line 6"/>
          <p:cNvSpPr>
            <a:spLocks noChangeShapeType="1"/>
          </p:cNvSpPr>
          <p:nvPr/>
        </p:nvSpPr>
        <p:spPr bwMode="auto">
          <a:xfrm>
            <a:off x="2324100" y="1643063"/>
            <a:ext cx="0" cy="342900"/>
          </a:xfrm>
          <a:prstGeom prst="line">
            <a:avLst/>
          </a:prstGeom>
          <a:noFill/>
          <a:ln w="12700">
            <a:solidFill>
              <a:srgbClr val="FF0000"/>
            </a:solidFill>
            <a:round/>
            <a:headEnd type="none" w="sm" len="sm"/>
            <a:tailEnd type="stealth" w="med" len="lg"/>
          </a:ln>
          <a:effectLst/>
        </p:spPr>
        <p:txBody>
          <a:bodyPr/>
          <a:lstStyle/>
          <a:p>
            <a:pPr>
              <a:defRPr/>
            </a:pPr>
            <a:endParaRPr lang="en-US" dirty="0">
              <a:solidFill>
                <a:schemeClr val="tx2"/>
              </a:solidFill>
              <a:effectLst>
                <a:outerShdw blurRad="38100" dist="38100" dir="2700000" algn="tl">
                  <a:srgbClr val="000000">
                    <a:alpha val="43137"/>
                  </a:srgbClr>
                </a:outerShdw>
              </a:effectLst>
              <a:latin typeface="Arial" charset="0"/>
            </a:endParaRPr>
          </a:p>
        </p:txBody>
      </p:sp>
      <p:sp>
        <p:nvSpPr>
          <p:cNvPr id="18" name="Rectangle 8"/>
          <p:cNvSpPr>
            <a:spLocks noChangeArrowheads="1"/>
          </p:cNvSpPr>
          <p:nvPr/>
        </p:nvSpPr>
        <p:spPr bwMode="auto">
          <a:xfrm>
            <a:off x="857250" y="2143125"/>
            <a:ext cx="7162800" cy="4114800"/>
          </a:xfrm>
          <a:prstGeom prst="rect">
            <a:avLst/>
          </a:prstGeom>
          <a:noFill/>
          <a:ln w="9525">
            <a:noFill/>
            <a:miter lim="800000"/>
            <a:headEnd/>
            <a:tailEnd/>
          </a:ln>
          <a:effectLst/>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endParaRPr lang="en-US" altLang="en-US">
              <a:solidFill>
                <a:schemeClr val="tx2"/>
              </a:solidFill>
              <a:effectLst>
                <a:outerShdw blurRad="38100" dist="38100" dir="2700000" algn="tl">
                  <a:srgbClr val="C0C0C0"/>
                </a:outerShdw>
              </a:effectLst>
            </a:endParaRPr>
          </a:p>
        </p:txBody>
      </p:sp>
      <p:sp>
        <p:nvSpPr>
          <p:cNvPr id="19" name="AutoShape 9"/>
          <p:cNvSpPr>
            <a:spLocks noChangeArrowheads="1"/>
          </p:cNvSpPr>
          <p:nvPr/>
        </p:nvSpPr>
        <p:spPr bwMode="auto">
          <a:xfrm>
            <a:off x="309563" y="1135063"/>
            <a:ext cx="790575" cy="4635500"/>
          </a:xfrm>
          <a:prstGeom prst="roundRect">
            <a:avLst>
              <a:gd name="adj" fmla="val 12495"/>
            </a:avLst>
          </a:prstGeom>
          <a:solidFill>
            <a:schemeClr val="tx2"/>
          </a:solidFill>
          <a:ln w="12700">
            <a:solidFill>
              <a:srgbClr val="000000"/>
            </a:solidFill>
            <a:round/>
            <a:headEnd/>
            <a:tailEnd/>
          </a:ln>
          <a:effectLst/>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endParaRPr lang="en-US" altLang="en-US">
              <a:solidFill>
                <a:schemeClr val="bg1"/>
              </a:solidFill>
              <a:effectLst>
                <a:outerShdw blurRad="38100" dist="38100" dir="2700000" algn="tl">
                  <a:srgbClr val="000000"/>
                </a:outerShdw>
              </a:effectLst>
            </a:endParaRPr>
          </a:p>
        </p:txBody>
      </p:sp>
      <p:sp>
        <p:nvSpPr>
          <p:cNvPr id="20" name="Rectangle 10"/>
          <p:cNvSpPr>
            <a:spLocks noChangeArrowheads="1"/>
          </p:cNvSpPr>
          <p:nvPr/>
        </p:nvSpPr>
        <p:spPr bwMode="auto">
          <a:xfrm>
            <a:off x="333375" y="1374775"/>
            <a:ext cx="525463" cy="276225"/>
          </a:xfrm>
          <a:prstGeom prst="rect">
            <a:avLst/>
          </a:prstGeom>
          <a:solidFill>
            <a:schemeClr val="tx2"/>
          </a:solidFill>
          <a:ln w="9525">
            <a:noFill/>
            <a:miter lim="800000"/>
            <a:headEnd/>
            <a:tailEnd/>
          </a:ln>
          <a:effectLst/>
        </p:spPr>
        <p:txBody>
          <a:bodyPr wrap="none" lIns="92075" tIns="46038" rIns="92075" bIns="46038">
            <a:spAutoFit/>
          </a:bodyPr>
          <a:lstStyle/>
          <a:p>
            <a:pPr eaLnBrk="0" hangingPunct="0">
              <a:defRPr/>
            </a:pPr>
            <a:r>
              <a:rPr lang="en-US" sz="1200" dirty="0">
                <a:solidFill>
                  <a:schemeClr val="bg1"/>
                </a:solidFill>
                <a:effectLst>
                  <a:outerShdw blurRad="38100" dist="38100" dir="2700000" algn="tl">
                    <a:srgbClr val="FFFFFF"/>
                  </a:outerShdw>
                </a:effectLst>
                <a:latin typeface="Arial" charset="0"/>
              </a:rPr>
              <a:t>1900</a:t>
            </a:r>
          </a:p>
        </p:txBody>
      </p:sp>
      <p:sp>
        <p:nvSpPr>
          <p:cNvPr id="21" name="Rectangle 11"/>
          <p:cNvSpPr>
            <a:spLocks noChangeArrowheads="1"/>
          </p:cNvSpPr>
          <p:nvPr/>
        </p:nvSpPr>
        <p:spPr bwMode="auto">
          <a:xfrm>
            <a:off x="328613" y="5419725"/>
            <a:ext cx="685800" cy="277813"/>
          </a:xfrm>
          <a:prstGeom prst="rect">
            <a:avLst/>
          </a:prstGeom>
          <a:solidFill>
            <a:schemeClr val="tx2"/>
          </a:solidFill>
          <a:ln w="9525">
            <a:noFill/>
            <a:miter lim="800000"/>
            <a:headEnd/>
            <a:tailEnd/>
          </a:ln>
          <a:effectLst/>
        </p:spPr>
        <p:txBody>
          <a:bodyPr lIns="92075" tIns="46038" rIns="92075" bIns="46038">
            <a:spAutoFit/>
          </a:bodyPr>
          <a:lstStyle/>
          <a:p>
            <a:pPr eaLnBrk="0" hangingPunct="0">
              <a:defRPr/>
            </a:pPr>
            <a:r>
              <a:rPr lang="en-US" sz="1200" dirty="0">
                <a:solidFill>
                  <a:schemeClr val="bg1"/>
                </a:solidFill>
                <a:effectLst>
                  <a:outerShdw blurRad="38100" dist="38100" dir="2700000" algn="tl">
                    <a:srgbClr val="FFFFFF"/>
                  </a:outerShdw>
                </a:effectLst>
                <a:latin typeface="Arial" charset="0"/>
              </a:rPr>
              <a:t>1990s</a:t>
            </a:r>
          </a:p>
        </p:txBody>
      </p:sp>
      <p:sp>
        <p:nvSpPr>
          <p:cNvPr id="22" name="Rectangle 12"/>
          <p:cNvSpPr>
            <a:spLocks noChangeArrowheads="1"/>
          </p:cNvSpPr>
          <p:nvPr/>
        </p:nvSpPr>
        <p:spPr bwMode="auto">
          <a:xfrm>
            <a:off x="333375" y="1831975"/>
            <a:ext cx="525463" cy="276225"/>
          </a:xfrm>
          <a:prstGeom prst="rect">
            <a:avLst/>
          </a:prstGeom>
          <a:solidFill>
            <a:schemeClr val="tx2"/>
          </a:solidFill>
          <a:ln w="9525">
            <a:noFill/>
            <a:miter lim="800000"/>
            <a:headEnd/>
            <a:tailEnd/>
          </a:ln>
          <a:effectLst/>
        </p:spPr>
        <p:txBody>
          <a:bodyPr wrap="none" lIns="92075" tIns="46038" rIns="92075" bIns="46038">
            <a:spAutoFit/>
          </a:bodyPr>
          <a:lstStyle/>
          <a:p>
            <a:pPr eaLnBrk="0" hangingPunct="0">
              <a:defRPr/>
            </a:pPr>
            <a:r>
              <a:rPr lang="en-US" sz="1200" dirty="0">
                <a:solidFill>
                  <a:schemeClr val="bg1"/>
                </a:solidFill>
                <a:effectLst>
                  <a:outerShdw blurRad="38100" dist="38100" dir="2700000" algn="tl">
                    <a:srgbClr val="FFFFFF"/>
                  </a:outerShdw>
                </a:effectLst>
                <a:latin typeface="Arial" charset="0"/>
              </a:rPr>
              <a:t>1915</a:t>
            </a:r>
          </a:p>
        </p:txBody>
      </p:sp>
      <p:sp>
        <p:nvSpPr>
          <p:cNvPr id="23" name="Rectangle 13"/>
          <p:cNvSpPr>
            <a:spLocks noChangeArrowheads="1"/>
          </p:cNvSpPr>
          <p:nvPr/>
        </p:nvSpPr>
        <p:spPr bwMode="auto">
          <a:xfrm>
            <a:off x="333375" y="2441575"/>
            <a:ext cx="525463" cy="276225"/>
          </a:xfrm>
          <a:prstGeom prst="rect">
            <a:avLst/>
          </a:prstGeom>
          <a:solidFill>
            <a:schemeClr val="tx2"/>
          </a:solidFill>
          <a:ln w="9525">
            <a:noFill/>
            <a:miter lim="800000"/>
            <a:headEnd/>
            <a:tailEnd/>
          </a:ln>
          <a:effectLst/>
        </p:spPr>
        <p:txBody>
          <a:bodyPr wrap="none" lIns="92075" tIns="46038" rIns="92075" bIns="46038">
            <a:spAutoFit/>
          </a:bodyPr>
          <a:lstStyle/>
          <a:p>
            <a:pPr eaLnBrk="0" hangingPunct="0">
              <a:defRPr/>
            </a:pPr>
            <a:r>
              <a:rPr lang="en-US" sz="1200" dirty="0">
                <a:solidFill>
                  <a:schemeClr val="bg1"/>
                </a:solidFill>
                <a:effectLst>
                  <a:outerShdw blurRad="38100" dist="38100" dir="2700000" algn="tl">
                    <a:srgbClr val="FFFFFF"/>
                  </a:outerShdw>
                </a:effectLst>
                <a:latin typeface="Arial" charset="0"/>
              </a:rPr>
              <a:t>1935</a:t>
            </a:r>
          </a:p>
        </p:txBody>
      </p:sp>
      <p:sp>
        <p:nvSpPr>
          <p:cNvPr id="24" name="Rectangle 14"/>
          <p:cNvSpPr>
            <a:spLocks noChangeArrowheads="1"/>
          </p:cNvSpPr>
          <p:nvPr/>
        </p:nvSpPr>
        <p:spPr bwMode="auto">
          <a:xfrm>
            <a:off x="333375" y="2974975"/>
            <a:ext cx="525463" cy="276225"/>
          </a:xfrm>
          <a:prstGeom prst="rect">
            <a:avLst/>
          </a:prstGeom>
          <a:solidFill>
            <a:schemeClr val="tx2"/>
          </a:solidFill>
          <a:ln w="9525">
            <a:noFill/>
            <a:miter lim="800000"/>
            <a:headEnd/>
            <a:tailEnd/>
          </a:ln>
          <a:effectLst/>
        </p:spPr>
        <p:txBody>
          <a:bodyPr wrap="none" lIns="92075" tIns="46038" rIns="92075" bIns="46038">
            <a:spAutoFit/>
          </a:bodyPr>
          <a:lstStyle/>
          <a:p>
            <a:pPr eaLnBrk="0" hangingPunct="0">
              <a:defRPr/>
            </a:pPr>
            <a:r>
              <a:rPr lang="en-US" sz="1200" dirty="0">
                <a:solidFill>
                  <a:schemeClr val="bg1"/>
                </a:solidFill>
                <a:effectLst>
                  <a:outerShdw blurRad="38100" dist="38100" dir="2700000" algn="tl">
                    <a:srgbClr val="FFFFFF"/>
                  </a:outerShdw>
                </a:effectLst>
                <a:latin typeface="Arial" charset="0"/>
              </a:rPr>
              <a:t>1945</a:t>
            </a:r>
          </a:p>
        </p:txBody>
      </p:sp>
      <p:sp>
        <p:nvSpPr>
          <p:cNvPr id="25" name="Rectangle 15"/>
          <p:cNvSpPr>
            <a:spLocks noChangeArrowheads="1"/>
          </p:cNvSpPr>
          <p:nvPr/>
        </p:nvSpPr>
        <p:spPr bwMode="auto">
          <a:xfrm>
            <a:off x="333375" y="4117975"/>
            <a:ext cx="525463" cy="276225"/>
          </a:xfrm>
          <a:prstGeom prst="rect">
            <a:avLst/>
          </a:prstGeom>
          <a:solidFill>
            <a:schemeClr val="tx2"/>
          </a:solidFill>
          <a:ln w="9525">
            <a:noFill/>
            <a:miter lim="800000"/>
            <a:headEnd/>
            <a:tailEnd/>
          </a:ln>
          <a:effectLst/>
        </p:spPr>
        <p:txBody>
          <a:bodyPr wrap="none" lIns="92075" tIns="46038" rIns="92075" bIns="46038">
            <a:spAutoFit/>
          </a:bodyPr>
          <a:lstStyle/>
          <a:p>
            <a:pPr eaLnBrk="0" hangingPunct="0">
              <a:defRPr/>
            </a:pPr>
            <a:r>
              <a:rPr lang="en-US" sz="1200" dirty="0">
                <a:solidFill>
                  <a:schemeClr val="bg1"/>
                </a:solidFill>
                <a:effectLst>
                  <a:outerShdw blurRad="38100" dist="38100" dir="2700000" algn="tl">
                    <a:srgbClr val="FFFFFF"/>
                  </a:outerShdw>
                </a:effectLst>
                <a:latin typeface="Arial" charset="0"/>
              </a:rPr>
              <a:t>1973</a:t>
            </a:r>
          </a:p>
        </p:txBody>
      </p:sp>
      <p:sp>
        <p:nvSpPr>
          <p:cNvPr id="26" name="Rectangle 16"/>
          <p:cNvSpPr>
            <a:spLocks noChangeArrowheads="1"/>
          </p:cNvSpPr>
          <p:nvPr/>
        </p:nvSpPr>
        <p:spPr bwMode="auto">
          <a:xfrm>
            <a:off x="333375" y="4727575"/>
            <a:ext cx="525463" cy="276225"/>
          </a:xfrm>
          <a:prstGeom prst="rect">
            <a:avLst/>
          </a:prstGeom>
          <a:solidFill>
            <a:schemeClr val="tx2"/>
          </a:solidFill>
          <a:ln w="9525">
            <a:noFill/>
            <a:miter lim="800000"/>
            <a:headEnd/>
            <a:tailEnd/>
          </a:ln>
          <a:effectLst/>
        </p:spPr>
        <p:txBody>
          <a:bodyPr wrap="none" lIns="92075" tIns="46038" rIns="92075" bIns="46038">
            <a:spAutoFit/>
          </a:bodyPr>
          <a:lstStyle/>
          <a:p>
            <a:pPr eaLnBrk="0" hangingPunct="0">
              <a:defRPr/>
            </a:pPr>
            <a:r>
              <a:rPr lang="en-US" sz="1200" dirty="0">
                <a:solidFill>
                  <a:schemeClr val="bg1"/>
                </a:solidFill>
                <a:effectLst>
                  <a:outerShdw blurRad="38100" dist="38100" dir="2700000" algn="tl">
                    <a:srgbClr val="FFFFFF"/>
                  </a:outerShdw>
                </a:effectLst>
                <a:latin typeface="Arial" charset="0"/>
              </a:rPr>
              <a:t>1983</a:t>
            </a:r>
          </a:p>
        </p:txBody>
      </p:sp>
      <p:sp>
        <p:nvSpPr>
          <p:cNvPr id="16400" name="Rectangle 18"/>
          <p:cNvSpPr>
            <a:spLocks noChangeArrowheads="1"/>
          </p:cNvSpPr>
          <p:nvPr/>
        </p:nvSpPr>
        <p:spPr bwMode="auto">
          <a:xfrm>
            <a:off x="1720850" y="1306513"/>
            <a:ext cx="1282700" cy="368300"/>
          </a:xfrm>
          <a:prstGeom prst="rect">
            <a:avLst/>
          </a:prstGeom>
          <a:solidFill>
            <a:srgbClr val="FFDDFF"/>
          </a:solidFill>
          <a:ln w="12700">
            <a:solidFill>
              <a:srgbClr val="000000"/>
            </a:solidFill>
            <a:miter lim="800000"/>
            <a:headEnd/>
            <a:tailEnd/>
          </a:ln>
        </p:spPr>
        <p:txBody>
          <a:bodyPr wrap="none" lIns="92075" tIns="46038" rIns="92075" bIns="46038"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a:r>
              <a:rPr lang="en-US" altLang="en-US" sz="1200">
                <a:solidFill>
                  <a:schemeClr val="tx2"/>
                </a:solidFill>
              </a:rPr>
              <a:t>Time and Motion</a:t>
            </a:r>
          </a:p>
          <a:p>
            <a:pPr algn="ctr"/>
            <a:r>
              <a:rPr lang="en-US" altLang="en-US" sz="1200">
                <a:solidFill>
                  <a:schemeClr val="tx2"/>
                </a:solidFill>
              </a:rPr>
              <a:t>F. Taylor</a:t>
            </a:r>
          </a:p>
        </p:txBody>
      </p:sp>
      <p:sp>
        <p:nvSpPr>
          <p:cNvPr id="16401" name="Rectangle 19"/>
          <p:cNvSpPr>
            <a:spLocks noChangeArrowheads="1"/>
          </p:cNvSpPr>
          <p:nvPr/>
        </p:nvSpPr>
        <p:spPr bwMode="auto">
          <a:xfrm>
            <a:off x="3092450" y="1306513"/>
            <a:ext cx="1587500" cy="368300"/>
          </a:xfrm>
          <a:prstGeom prst="rect">
            <a:avLst/>
          </a:prstGeom>
          <a:solidFill>
            <a:srgbClr val="FFDDFF"/>
          </a:solidFill>
          <a:ln w="12700">
            <a:solidFill>
              <a:srgbClr val="000000"/>
            </a:solidFill>
            <a:miter lim="800000"/>
            <a:headEnd/>
            <a:tailEnd/>
          </a:ln>
        </p:spPr>
        <p:txBody>
          <a:bodyPr wrap="none" lIns="92075" tIns="46038" rIns="92075" bIns="46038"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a:r>
              <a:rPr lang="en-US" altLang="en-US" sz="1200">
                <a:solidFill>
                  <a:schemeClr val="tx2"/>
                </a:solidFill>
              </a:rPr>
              <a:t>Interchangeable Parts</a:t>
            </a:r>
          </a:p>
          <a:p>
            <a:pPr algn="ctr"/>
            <a:r>
              <a:rPr lang="en-US" altLang="en-US" sz="1200">
                <a:solidFill>
                  <a:schemeClr val="tx2"/>
                </a:solidFill>
              </a:rPr>
              <a:t>E. Whitney</a:t>
            </a:r>
          </a:p>
        </p:txBody>
      </p:sp>
      <p:sp>
        <p:nvSpPr>
          <p:cNvPr id="16402" name="AutoShape 20"/>
          <p:cNvSpPr>
            <a:spLocks noChangeArrowheads="1"/>
          </p:cNvSpPr>
          <p:nvPr/>
        </p:nvSpPr>
        <p:spPr bwMode="auto">
          <a:xfrm>
            <a:off x="1892300" y="2011363"/>
            <a:ext cx="2463800" cy="482600"/>
          </a:xfrm>
          <a:prstGeom prst="roundRect">
            <a:avLst>
              <a:gd name="adj" fmla="val 12495"/>
            </a:avLst>
          </a:prstGeom>
          <a:solidFill>
            <a:srgbClr val="A231FF"/>
          </a:solidFill>
          <a:ln w="50800">
            <a:solidFill>
              <a:schemeClr val="bg2"/>
            </a:solidFill>
            <a:round/>
            <a:headEnd/>
            <a:tailEnd/>
          </a:ln>
        </p:spPr>
        <p:txBody>
          <a:bodyPr wrap="none" lIns="92075" tIns="46038" rIns="92075" bIns="46038"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a:r>
              <a:rPr lang="en-US" altLang="en-US" sz="1200">
                <a:solidFill>
                  <a:schemeClr val="bg1"/>
                </a:solidFill>
              </a:rPr>
              <a:t>Mass Production</a:t>
            </a:r>
          </a:p>
          <a:p>
            <a:pPr algn="ctr"/>
            <a:r>
              <a:rPr lang="en-US" altLang="en-US" sz="1200">
                <a:solidFill>
                  <a:schemeClr val="bg1"/>
                </a:solidFill>
              </a:rPr>
              <a:t>Henry Ford</a:t>
            </a:r>
          </a:p>
        </p:txBody>
      </p:sp>
      <p:sp>
        <p:nvSpPr>
          <p:cNvPr id="16403" name="AutoShape 22"/>
          <p:cNvSpPr>
            <a:spLocks noChangeArrowheads="1"/>
          </p:cNvSpPr>
          <p:nvPr/>
        </p:nvSpPr>
        <p:spPr bwMode="auto">
          <a:xfrm>
            <a:off x="5646738" y="3230563"/>
            <a:ext cx="2540000" cy="558800"/>
          </a:xfrm>
          <a:prstGeom prst="roundRect">
            <a:avLst>
              <a:gd name="adj" fmla="val 12495"/>
            </a:avLst>
          </a:prstGeom>
          <a:solidFill>
            <a:srgbClr val="A231FF"/>
          </a:solidFill>
          <a:ln w="50800">
            <a:solidFill>
              <a:schemeClr val="bg2"/>
            </a:solidFill>
            <a:round/>
            <a:headEnd/>
            <a:tailEnd/>
          </a:ln>
        </p:spPr>
        <p:txBody>
          <a:bodyPr wrap="none" lIns="92075" tIns="46038" rIns="92075" bIns="46038"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a:r>
              <a:rPr lang="en-US" altLang="en-US" sz="1200">
                <a:solidFill>
                  <a:schemeClr val="bg1"/>
                </a:solidFill>
              </a:rPr>
              <a:t>Toyota Production System (TPS)</a:t>
            </a:r>
          </a:p>
          <a:p>
            <a:pPr algn="ctr"/>
            <a:r>
              <a:rPr lang="en-US" altLang="en-US" sz="1200">
                <a:solidFill>
                  <a:schemeClr val="bg1"/>
                </a:solidFill>
              </a:rPr>
              <a:t>Taiichi  Ohno and Shigeo Shingo</a:t>
            </a:r>
          </a:p>
        </p:txBody>
      </p:sp>
      <p:sp>
        <p:nvSpPr>
          <p:cNvPr id="16404" name="Rectangle 24"/>
          <p:cNvSpPr>
            <a:spLocks noChangeArrowheads="1"/>
          </p:cNvSpPr>
          <p:nvPr/>
        </p:nvSpPr>
        <p:spPr bwMode="auto">
          <a:xfrm>
            <a:off x="3090863" y="3076575"/>
            <a:ext cx="1557337" cy="280988"/>
          </a:xfrm>
          <a:prstGeom prst="rect">
            <a:avLst/>
          </a:prstGeom>
          <a:solidFill>
            <a:srgbClr val="FF6600"/>
          </a:solidFill>
          <a:ln w="12700">
            <a:solidFill>
              <a:srgbClr val="000000"/>
            </a:solidFill>
            <a:miter lim="800000"/>
            <a:headEnd/>
            <a:tailEnd/>
          </a:ln>
        </p:spPr>
        <p:txBody>
          <a:bodyPr wrap="none" lIns="92075" tIns="46038" rIns="92075" bIns="46038"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a:r>
              <a:rPr lang="en-US" altLang="en-US" sz="1200">
                <a:solidFill>
                  <a:schemeClr val="tx2"/>
                </a:solidFill>
              </a:rPr>
              <a:t>Supermarket System</a:t>
            </a:r>
          </a:p>
        </p:txBody>
      </p:sp>
      <p:sp>
        <p:nvSpPr>
          <p:cNvPr id="16405" name="Rectangle 25"/>
          <p:cNvSpPr>
            <a:spLocks noChangeArrowheads="1"/>
          </p:cNvSpPr>
          <p:nvPr/>
        </p:nvSpPr>
        <p:spPr bwMode="auto">
          <a:xfrm>
            <a:off x="3090863" y="3419475"/>
            <a:ext cx="1595437" cy="463550"/>
          </a:xfrm>
          <a:prstGeom prst="rect">
            <a:avLst/>
          </a:prstGeom>
          <a:solidFill>
            <a:srgbClr val="FF6600"/>
          </a:solidFill>
          <a:ln w="12700">
            <a:solidFill>
              <a:srgbClr val="000000"/>
            </a:solidFill>
            <a:miter lim="800000"/>
            <a:headEnd/>
            <a:tailEnd/>
          </a:ln>
        </p:spPr>
        <p:txBody>
          <a:bodyPr wrap="none" lIns="92075" tIns="46038" rIns="92075" bIns="46038"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a:r>
              <a:rPr lang="en-US" altLang="en-US" sz="1200">
                <a:solidFill>
                  <a:schemeClr val="tx2"/>
                </a:solidFill>
              </a:rPr>
              <a:t>U.S. Productivity and</a:t>
            </a:r>
          </a:p>
          <a:p>
            <a:pPr algn="ctr"/>
            <a:r>
              <a:rPr lang="en-US" altLang="en-US" sz="1200">
                <a:solidFill>
                  <a:schemeClr val="tx2"/>
                </a:solidFill>
              </a:rPr>
              <a:t>Quality Seminars</a:t>
            </a:r>
          </a:p>
        </p:txBody>
      </p:sp>
      <p:sp>
        <p:nvSpPr>
          <p:cNvPr id="16406" name="Rectangle 26"/>
          <p:cNvSpPr>
            <a:spLocks noChangeArrowheads="1"/>
          </p:cNvSpPr>
          <p:nvPr/>
        </p:nvSpPr>
        <p:spPr bwMode="auto">
          <a:xfrm>
            <a:off x="6278563" y="4019550"/>
            <a:ext cx="2465387"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r>
              <a:rPr lang="en-US" altLang="en-US" sz="1200">
                <a:solidFill>
                  <a:schemeClr val="tx2"/>
                </a:solidFill>
              </a:rPr>
              <a:t>Japanese industry recognizes</a:t>
            </a:r>
          </a:p>
          <a:p>
            <a:r>
              <a:rPr lang="en-US" altLang="en-US" sz="1200">
                <a:solidFill>
                  <a:schemeClr val="tx2"/>
                </a:solidFill>
              </a:rPr>
              <a:t>TPS and dissemination begins </a:t>
            </a:r>
          </a:p>
        </p:txBody>
      </p:sp>
      <p:sp>
        <p:nvSpPr>
          <p:cNvPr id="16407" name="Rectangle 27"/>
          <p:cNvSpPr>
            <a:spLocks noChangeArrowheads="1"/>
          </p:cNvSpPr>
          <p:nvPr/>
        </p:nvSpPr>
        <p:spPr bwMode="auto">
          <a:xfrm>
            <a:off x="1504950" y="3994150"/>
            <a:ext cx="308292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r>
              <a:rPr lang="en-US" altLang="en-US" sz="1200">
                <a:solidFill>
                  <a:schemeClr val="tx2"/>
                </a:solidFill>
              </a:rPr>
              <a:t>U.S. consumers look for smaller</a:t>
            </a:r>
          </a:p>
          <a:p>
            <a:r>
              <a:rPr lang="en-US" altLang="en-US" sz="1200">
                <a:solidFill>
                  <a:schemeClr val="tx2"/>
                </a:solidFill>
              </a:rPr>
              <a:t>cars; Big 3 market share decline begins</a:t>
            </a:r>
          </a:p>
        </p:txBody>
      </p:sp>
      <p:sp>
        <p:nvSpPr>
          <p:cNvPr id="16408" name="Rectangle 28"/>
          <p:cNvSpPr>
            <a:spLocks noChangeArrowheads="1"/>
          </p:cNvSpPr>
          <p:nvPr/>
        </p:nvSpPr>
        <p:spPr bwMode="auto">
          <a:xfrm>
            <a:off x="4743450" y="4105275"/>
            <a:ext cx="1054100" cy="280988"/>
          </a:xfrm>
          <a:prstGeom prst="rect">
            <a:avLst/>
          </a:prstGeom>
          <a:solidFill>
            <a:srgbClr val="FC0128"/>
          </a:solidFill>
          <a:ln w="12700">
            <a:solidFill>
              <a:srgbClr val="000000"/>
            </a:solidFill>
            <a:miter lim="800000"/>
            <a:headEnd/>
            <a:tailEnd/>
          </a:ln>
        </p:spPr>
        <p:txBody>
          <a:bodyPr wrap="none" lIns="92075" tIns="46038" rIns="92075" bIns="46038"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a:r>
              <a:rPr lang="en-US" altLang="en-US" sz="1200">
                <a:solidFill>
                  <a:schemeClr val="tx2"/>
                </a:solidFill>
              </a:rPr>
              <a:t>1st Oil Shock</a:t>
            </a:r>
          </a:p>
        </p:txBody>
      </p:sp>
      <p:sp>
        <p:nvSpPr>
          <p:cNvPr id="16409" name="Rectangle 29"/>
          <p:cNvSpPr>
            <a:spLocks noChangeArrowheads="1"/>
          </p:cNvSpPr>
          <p:nvPr/>
        </p:nvSpPr>
        <p:spPr bwMode="auto">
          <a:xfrm>
            <a:off x="2301875" y="4745038"/>
            <a:ext cx="1206500" cy="215900"/>
          </a:xfrm>
          <a:prstGeom prst="rect">
            <a:avLst/>
          </a:prstGeom>
          <a:solidFill>
            <a:srgbClr val="00B0F0"/>
          </a:solidFill>
          <a:ln w="12700">
            <a:solidFill>
              <a:srgbClr val="000000"/>
            </a:solidFill>
            <a:miter lim="800000"/>
            <a:headEnd/>
            <a:tailEnd/>
          </a:ln>
        </p:spPr>
        <p:txBody>
          <a:bodyPr wrap="none" lIns="92075" tIns="46038" rIns="92075" bIns="46038"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a:r>
              <a:rPr lang="en-US" altLang="en-US" sz="1200">
                <a:solidFill>
                  <a:schemeClr val="bg1"/>
                </a:solidFill>
              </a:rPr>
              <a:t>NUMMI</a:t>
            </a:r>
          </a:p>
        </p:txBody>
      </p:sp>
      <p:sp>
        <p:nvSpPr>
          <p:cNvPr id="16410" name="Rectangle 30"/>
          <p:cNvSpPr>
            <a:spLocks noChangeArrowheads="1"/>
          </p:cNvSpPr>
          <p:nvPr/>
        </p:nvSpPr>
        <p:spPr bwMode="auto">
          <a:xfrm>
            <a:off x="2301875" y="5010150"/>
            <a:ext cx="2041525" cy="463550"/>
          </a:xfrm>
          <a:prstGeom prst="rect">
            <a:avLst/>
          </a:prstGeom>
          <a:solidFill>
            <a:srgbClr val="00B0F0"/>
          </a:solidFill>
          <a:ln w="12700">
            <a:solidFill>
              <a:srgbClr val="000000"/>
            </a:solidFill>
            <a:miter lim="800000"/>
            <a:headEnd/>
            <a:tailEnd/>
          </a:ln>
        </p:spPr>
        <p:txBody>
          <a:bodyPr wrap="none" lIns="92075" tIns="46038" rIns="92075" bIns="46038"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a:r>
              <a:rPr lang="en-US" altLang="en-US" sz="1200">
                <a:solidFill>
                  <a:schemeClr val="bg1"/>
                </a:solidFill>
              </a:rPr>
              <a:t>MIT IMVP Study: </a:t>
            </a:r>
          </a:p>
          <a:p>
            <a:pPr algn="ctr"/>
            <a:r>
              <a:rPr lang="en-US" altLang="en-US" sz="1200">
                <a:solidFill>
                  <a:schemeClr val="bg1"/>
                </a:solidFill>
              </a:rPr>
              <a:t>Lean dissemination begins</a:t>
            </a:r>
          </a:p>
        </p:txBody>
      </p:sp>
      <p:sp>
        <p:nvSpPr>
          <p:cNvPr id="16411" name="Rectangle 31"/>
          <p:cNvSpPr>
            <a:spLocks noChangeArrowheads="1"/>
          </p:cNvSpPr>
          <p:nvPr/>
        </p:nvSpPr>
        <p:spPr bwMode="auto">
          <a:xfrm>
            <a:off x="6516688" y="4630738"/>
            <a:ext cx="1511300" cy="215900"/>
          </a:xfrm>
          <a:prstGeom prst="rect">
            <a:avLst/>
          </a:prstGeom>
          <a:solidFill>
            <a:srgbClr val="00B0F0"/>
          </a:solidFill>
          <a:ln w="12700">
            <a:solidFill>
              <a:srgbClr val="000000"/>
            </a:solidFill>
            <a:miter lim="800000"/>
            <a:headEnd/>
            <a:tailEnd/>
          </a:ln>
        </p:spPr>
        <p:txBody>
          <a:bodyPr wrap="none" lIns="92075" tIns="46038" rIns="92075" bIns="46038"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a:r>
              <a:rPr lang="en-US" altLang="en-US" sz="1200">
                <a:solidFill>
                  <a:schemeClr val="bg1"/>
                </a:solidFill>
              </a:rPr>
              <a:t>Globalization</a:t>
            </a:r>
          </a:p>
        </p:txBody>
      </p:sp>
      <p:sp>
        <p:nvSpPr>
          <p:cNvPr id="16412" name="Rectangle 32"/>
          <p:cNvSpPr>
            <a:spLocks noChangeArrowheads="1"/>
          </p:cNvSpPr>
          <p:nvPr/>
        </p:nvSpPr>
        <p:spPr bwMode="auto">
          <a:xfrm>
            <a:off x="6273800" y="4992688"/>
            <a:ext cx="2312988" cy="368300"/>
          </a:xfrm>
          <a:prstGeom prst="rect">
            <a:avLst/>
          </a:prstGeom>
          <a:solidFill>
            <a:srgbClr val="00B0F0"/>
          </a:solidFill>
          <a:ln w="12700">
            <a:solidFill>
              <a:srgbClr val="000000"/>
            </a:solidFill>
            <a:miter lim="800000"/>
            <a:headEnd/>
            <a:tailEnd/>
          </a:ln>
        </p:spPr>
        <p:txBody>
          <a:bodyPr wrap="none" lIns="92075" tIns="46038" rIns="92075" bIns="46038"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a:r>
              <a:rPr lang="en-US" altLang="en-US" sz="1200">
                <a:solidFill>
                  <a:schemeClr val="bg1"/>
                </a:solidFill>
              </a:rPr>
              <a:t>Dollar/Yen Exchange Rate</a:t>
            </a:r>
          </a:p>
          <a:p>
            <a:pPr algn="ctr"/>
            <a:r>
              <a:rPr lang="en-US" altLang="en-US" sz="1200">
                <a:solidFill>
                  <a:schemeClr val="bg1"/>
                </a:solidFill>
              </a:rPr>
              <a:t>and  Renewed Cost Reductions</a:t>
            </a:r>
          </a:p>
        </p:txBody>
      </p:sp>
      <p:sp>
        <p:nvSpPr>
          <p:cNvPr id="41" name="Line 33"/>
          <p:cNvSpPr>
            <a:spLocks noChangeShapeType="1"/>
          </p:cNvSpPr>
          <p:nvPr/>
        </p:nvSpPr>
        <p:spPr bwMode="auto">
          <a:xfrm>
            <a:off x="7124700" y="2717800"/>
            <a:ext cx="0" cy="487363"/>
          </a:xfrm>
          <a:prstGeom prst="line">
            <a:avLst/>
          </a:prstGeom>
          <a:noFill/>
          <a:ln w="12700">
            <a:solidFill>
              <a:srgbClr val="FF0000"/>
            </a:solidFill>
            <a:round/>
            <a:headEnd type="none" w="sm" len="sm"/>
            <a:tailEnd type="stealth" w="med" len="lg"/>
          </a:ln>
          <a:effectLst/>
        </p:spPr>
        <p:txBody>
          <a:bodyPr/>
          <a:lstStyle/>
          <a:p>
            <a:pPr>
              <a:defRPr/>
            </a:pPr>
            <a:endParaRPr lang="en-US" dirty="0">
              <a:solidFill>
                <a:schemeClr val="tx2"/>
              </a:solidFill>
              <a:effectLst>
                <a:outerShdw blurRad="38100" dist="38100" dir="2700000" algn="tl">
                  <a:srgbClr val="000000">
                    <a:alpha val="43137"/>
                  </a:srgbClr>
                </a:outerShdw>
              </a:effectLst>
              <a:latin typeface="Arial" charset="0"/>
            </a:endParaRPr>
          </a:p>
        </p:txBody>
      </p:sp>
      <p:sp>
        <p:nvSpPr>
          <p:cNvPr id="42" name="Line 34"/>
          <p:cNvSpPr>
            <a:spLocks noChangeShapeType="1"/>
          </p:cNvSpPr>
          <p:nvPr/>
        </p:nvSpPr>
        <p:spPr bwMode="auto">
          <a:xfrm>
            <a:off x="6286500" y="2070100"/>
            <a:ext cx="0" cy="1135063"/>
          </a:xfrm>
          <a:prstGeom prst="line">
            <a:avLst/>
          </a:prstGeom>
          <a:noFill/>
          <a:ln w="12700">
            <a:solidFill>
              <a:srgbClr val="FF0000"/>
            </a:solidFill>
            <a:round/>
            <a:headEnd type="none" w="sm" len="sm"/>
            <a:tailEnd type="stealth" w="med" len="lg"/>
          </a:ln>
          <a:effectLst/>
        </p:spPr>
        <p:txBody>
          <a:bodyPr/>
          <a:lstStyle/>
          <a:p>
            <a:pPr>
              <a:defRPr/>
            </a:pPr>
            <a:endParaRPr lang="en-US" dirty="0">
              <a:solidFill>
                <a:schemeClr val="tx2"/>
              </a:solidFill>
              <a:effectLst>
                <a:outerShdw blurRad="38100" dist="38100" dir="2700000" algn="tl">
                  <a:srgbClr val="000000">
                    <a:alpha val="43137"/>
                  </a:srgbClr>
                </a:outerShdw>
              </a:effectLst>
              <a:latin typeface="Arial" charset="0"/>
            </a:endParaRPr>
          </a:p>
        </p:txBody>
      </p:sp>
      <p:sp>
        <p:nvSpPr>
          <p:cNvPr id="43" name="Line 35"/>
          <p:cNvSpPr>
            <a:spLocks noChangeShapeType="1"/>
          </p:cNvSpPr>
          <p:nvPr/>
        </p:nvSpPr>
        <p:spPr bwMode="auto">
          <a:xfrm>
            <a:off x="3771900" y="1681163"/>
            <a:ext cx="0" cy="304800"/>
          </a:xfrm>
          <a:prstGeom prst="line">
            <a:avLst/>
          </a:prstGeom>
          <a:noFill/>
          <a:ln w="12700">
            <a:solidFill>
              <a:srgbClr val="FF0000"/>
            </a:solidFill>
            <a:round/>
            <a:headEnd type="none" w="sm" len="sm"/>
            <a:tailEnd type="stealth" w="med" len="lg"/>
          </a:ln>
          <a:effectLst/>
        </p:spPr>
        <p:txBody>
          <a:bodyPr/>
          <a:lstStyle/>
          <a:p>
            <a:pPr>
              <a:defRPr/>
            </a:pPr>
            <a:endParaRPr lang="en-US" dirty="0">
              <a:solidFill>
                <a:schemeClr val="tx2"/>
              </a:solidFill>
              <a:effectLst>
                <a:outerShdw blurRad="38100" dist="38100" dir="2700000" algn="tl">
                  <a:srgbClr val="000000">
                    <a:alpha val="43137"/>
                  </a:srgbClr>
                </a:outerShdw>
              </a:effectLst>
              <a:latin typeface="Arial" charset="0"/>
            </a:endParaRPr>
          </a:p>
        </p:txBody>
      </p:sp>
      <p:sp>
        <p:nvSpPr>
          <p:cNvPr id="44" name="Line 36"/>
          <p:cNvSpPr>
            <a:spLocks noChangeShapeType="1"/>
          </p:cNvSpPr>
          <p:nvPr/>
        </p:nvSpPr>
        <p:spPr bwMode="auto">
          <a:xfrm flipH="1">
            <a:off x="4414838" y="4643438"/>
            <a:ext cx="2028825" cy="328612"/>
          </a:xfrm>
          <a:prstGeom prst="line">
            <a:avLst/>
          </a:prstGeom>
          <a:noFill/>
          <a:ln w="12700">
            <a:solidFill>
              <a:srgbClr val="FF0000"/>
            </a:solidFill>
            <a:round/>
            <a:headEnd type="none" w="sm" len="sm"/>
            <a:tailEnd type="stealth" w="med" len="lg"/>
          </a:ln>
          <a:effectLst/>
        </p:spPr>
        <p:txBody>
          <a:bodyPr/>
          <a:lstStyle/>
          <a:p>
            <a:pPr>
              <a:defRPr/>
            </a:pPr>
            <a:endParaRPr lang="en-US" dirty="0">
              <a:solidFill>
                <a:schemeClr val="tx2"/>
              </a:solidFill>
              <a:effectLst>
                <a:outerShdw blurRad="38100" dist="38100" dir="2700000" algn="tl">
                  <a:srgbClr val="000000">
                    <a:alpha val="43137"/>
                  </a:srgbClr>
                </a:outerShdw>
              </a:effectLst>
              <a:latin typeface="Arial" charset="0"/>
            </a:endParaRPr>
          </a:p>
        </p:txBody>
      </p:sp>
      <p:sp>
        <p:nvSpPr>
          <p:cNvPr id="45" name="Line 37"/>
          <p:cNvSpPr>
            <a:spLocks noChangeShapeType="1"/>
          </p:cNvSpPr>
          <p:nvPr/>
        </p:nvSpPr>
        <p:spPr bwMode="auto">
          <a:xfrm>
            <a:off x="6972300" y="3671888"/>
            <a:ext cx="0" cy="381000"/>
          </a:xfrm>
          <a:prstGeom prst="line">
            <a:avLst/>
          </a:prstGeom>
          <a:noFill/>
          <a:ln w="12700">
            <a:solidFill>
              <a:schemeClr val="bg2"/>
            </a:solidFill>
            <a:round/>
            <a:headEnd type="none" w="sm" len="sm"/>
            <a:tailEnd type="stealth" w="med" len="lg"/>
          </a:ln>
          <a:effectLst/>
        </p:spPr>
        <p:txBody>
          <a:bodyPr/>
          <a:lstStyle/>
          <a:p>
            <a:pPr>
              <a:defRPr/>
            </a:pPr>
            <a:endParaRPr lang="en-US" dirty="0">
              <a:solidFill>
                <a:schemeClr val="tx2"/>
              </a:solidFill>
              <a:effectLst>
                <a:outerShdw blurRad="38100" dist="38100" dir="2700000" algn="tl">
                  <a:srgbClr val="000000">
                    <a:alpha val="43137"/>
                  </a:srgbClr>
                </a:outerShdw>
              </a:effectLst>
              <a:latin typeface="Arial" charset="0"/>
            </a:endParaRPr>
          </a:p>
        </p:txBody>
      </p:sp>
      <p:sp>
        <p:nvSpPr>
          <p:cNvPr id="46" name="Line 38"/>
          <p:cNvSpPr>
            <a:spLocks noChangeShapeType="1"/>
          </p:cNvSpPr>
          <p:nvPr/>
        </p:nvSpPr>
        <p:spPr bwMode="auto">
          <a:xfrm>
            <a:off x="4241800" y="2501900"/>
            <a:ext cx="1439863" cy="703263"/>
          </a:xfrm>
          <a:prstGeom prst="line">
            <a:avLst/>
          </a:prstGeom>
          <a:noFill/>
          <a:ln w="12700">
            <a:solidFill>
              <a:srgbClr val="FF0000"/>
            </a:solidFill>
            <a:round/>
            <a:headEnd type="none" w="sm" len="sm"/>
            <a:tailEnd type="stealth" w="med" len="lg"/>
          </a:ln>
          <a:effectLst/>
        </p:spPr>
        <p:txBody>
          <a:bodyPr/>
          <a:lstStyle/>
          <a:p>
            <a:pPr>
              <a:defRPr/>
            </a:pPr>
            <a:endParaRPr lang="en-US" dirty="0">
              <a:solidFill>
                <a:schemeClr val="tx2"/>
              </a:solidFill>
              <a:effectLst>
                <a:outerShdw blurRad="38100" dist="38100" dir="2700000" algn="tl">
                  <a:srgbClr val="000000">
                    <a:alpha val="43137"/>
                  </a:srgbClr>
                </a:outerShdw>
              </a:effectLst>
              <a:latin typeface="Arial" charset="0"/>
            </a:endParaRPr>
          </a:p>
        </p:txBody>
      </p:sp>
      <p:sp>
        <p:nvSpPr>
          <p:cNvPr id="16419" name="Rectangle 39"/>
          <p:cNvSpPr>
            <a:spLocks noChangeArrowheads="1"/>
          </p:cNvSpPr>
          <p:nvPr/>
        </p:nvSpPr>
        <p:spPr bwMode="auto">
          <a:xfrm>
            <a:off x="3133725" y="990600"/>
            <a:ext cx="14986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a:r>
              <a:rPr lang="en-US" altLang="en-US" sz="1600">
                <a:solidFill>
                  <a:schemeClr val="tx2"/>
                </a:solidFill>
              </a:rPr>
              <a:t>United States</a:t>
            </a:r>
          </a:p>
        </p:txBody>
      </p:sp>
      <p:sp>
        <p:nvSpPr>
          <p:cNvPr id="16420" name="Rectangle 40"/>
          <p:cNvSpPr>
            <a:spLocks noChangeArrowheads="1"/>
          </p:cNvSpPr>
          <p:nvPr/>
        </p:nvSpPr>
        <p:spPr bwMode="auto">
          <a:xfrm>
            <a:off x="6292850" y="990600"/>
            <a:ext cx="777875"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a:r>
              <a:rPr lang="en-US" altLang="en-US" sz="1600">
                <a:solidFill>
                  <a:schemeClr val="tx2"/>
                </a:solidFill>
              </a:rPr>
              <a:t>Japan</a:t>
            </a:r>
          </a:p>
        </p:txBody>
      </p:sp>
      <p:sp>
        <p:nvSpPr>
          <p:cNvPr id="16421" name="Rectangle 42"/>
          <p:cNvSpPr>
            <a:spLocks noChangeArrowheads="1"/>
          </p:cNvSpPr>
          <p:nvPr/>
        </p:nvSpPr>
        <p:spPr bwMode="auto">
          <a:xfrm>
            <a:off x="4657725" y="5141913"/>
            <a:ext cx="1206500" cy="215900"/>
          </a:xfrm>
          <a:prstGeom prst="rect">
            <a:avLst/>
          </a:prstGeom>
          <a:solidFill>
            <a:srgbClr val="00B0F0"/>
          </a:solidFill>
          <a:ln w="12700">
            <a:solidFill>
              <a:srgbClr val="000000"/>
            </a:solidFill>
            <a:miter lim="800000"/>
            <a:headEnd/>
            <a:tailEnd/>
          </a:ln>
        </p:spPr>
        <p:txBody>
          <a:bodyPr wrap="none" lIns="92075" tIns="46038" rIns="92075" bIns="46038"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a:r>
              <a:rPr lang="en-US" altLang="en-US" sz="1200">
                <a:solidFill>
                  <a:schemeClr val="bg1"/>
                </a:solidFill>
              </a:rPr>
              <a:t>CAMI</a:t>
            </a:r>
          </a:p>
        </p:txBody>
      </p:sp>
      <p:sp>
        <p:nvSpPr>
          <p:cNvPr id="50" name="AutoShape 43"/>
          <p:cNvSpPr>
            <a:spLocks noChangeArrowheads="1"/>
          </p:cNvSpPr>
          <p:nvPr/>
        </p:nvSpPr>
        <p:spPr bwMode="auto">
          <a:xfrm>
            <a:off x="304800" y="5797550"/>
            <a:ext cx="795338" cy="641350"/>
          </a:xfrm>
          <a:prstGeom prst="roundRect">
            <a:avLst>
              <a:gd name="adj" fmla="val 12495"/>
            </a:avLst>
          </a:prstGeom>
          <a:solidFill>
            <a:schemeClr val="tx2"/>
          </a:solidFill>
          <a:ln w="12700">
            <a:solidFill>
              <a:srgbClr val="000000"/>
            </a:solidFill>
            <a:round/>
            <a:headEnd/>
            <a:tailEnd/>
          </a:ln>
          <a:effectLst/>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endParaRPr lang="en-US" altLang="en-US">
              <a:solidFill>
                <a:schemeClr val="bg1"/>
              </a:solidFill>
              <a:effectLst>
                <a:outerShdw blurRad="38100" dist="38100" dir="2700000" algn="tl">
                  <a:srgbClr val="000000"/>
                </a:outerShdw>
              </a:effectLst>
            </a:endParaRPr>
          </a:p>
        </p:txBody>
      </p:sp>
      <p:sp>
        <p:nvSpPr>
          <p:cNvPr id="51" name="Rectangle 44"/>
          <p:cNvSpPr>
            <a:spLocks noChangeArrowheads="1"/>
          </p:cNvSpPr>
          <p:nvPr/>
        </p:nvSpPr>
        <p:spPr bwMode="auto">
          <a:xfrm>
            <a:off x="358775" y="5970588"/>
            <a:ext cx="492125" cy="276225"/>
          </a:xfrm>
          <a:prstGeom prst="rect">
            <a:avLst/>
          </a:prstGeom>
          <a:solidFill>
            <a:schemeClr val="tx2"/>
          </a:solidFill>
          <a:ln w="9525">
            <a:noFill/>
            <a:miter lim="800000"/>
            <a:headEnd/>
            <a:tailEnd/>
          </a:ln>
          <a:effectLst/>
        </p:spPr>
        <p:txBody>
          <a:bodyPr wrap="none" lIns="92075" tIns="46038" rIns="92075" bIns="46038">
            <a:spAutoFit/>
          </a:bodyPr>
          <a:lstStyle/>
          <a:p>
            <a:pPr eaLnBrk="0" hangingPunct="0">
              <a:defRPr/>
            </a:pPr>
            <a:r>
              <a:rPr lang="en-US" sz="1200" dirty="0">
                <a:solidFill>
                  <a:schemeClr val="bg1"/>
                </a:solidFill>
                <a:effectLst>
                  <a:outerShdw blurRad="38100" dist="38100" dir="2700000" algn="tl">
                    <a:srgbClr val="FFFFFF"/>
                  </a:outerShdw>
                </a:effectLst>
                <a:latin typeface="Arial" charset="0"/>
              </a:rPr>
              <a:t>21st</a:t>
            </a:r>
          </a:p>
        </p:txBody>
      </p:sp>
      <p:sp>
        <p:nvSpPr>
          <p:cNvPr id="16424" name="Rectangle 45"/>
          <p:cNvSpPr>
            <a:spLocks noChangeArrowheads="1"/>
          </p:cNvSpPr>
          <p:nvPr/>
        </p:nvSpPr>
        <p:spPr bwMode="auto">
          <a:xfrm>
            <a:off x="2301875" y="5532438"/>
            <a:ext cx="1914525" cy="354012"/>
          </a:xfrm>
          <a:prstGeom prst="rect">
            <a:avLst/>
          </a:prstGeom>
          <a:solidFill>
            <a:srgbClr val="00B0F0"/>
          </a:solidFill>
          <a:ln w="12700">
            <a:solidFill>
              <a:srgbClr val="000000"/>
            </a:solidFill>
            <a:miter lim="800000"/>
            <a:headEnd/>
            <a:tailEnd/>
          </a:ln>
        </p:spPr>
        <p:txBody>
          <a:bodyPr wrap="none" lIns="92075" tIns="46038" rIns="92075" bIns="46038"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a:r>
              <a:rPr lang="en-US" altLang="en-US" sz="1200">
                <a:solidFill>
                  <a:schemeClr val="bg1"/>
                </a:solidFill>
              </a:rPr>
              <a:t>J. Womack</a:t>
            </a:r>
          </a:p>
          <a:p>
            <a:pPr algn="ctr"/>
            <a:r>
              <a:rPr lang="en-US" altLang="en-US" sz="1200">
                <a:solidFill>
                  <a:schemeClr val="bg1"/>
                </a:solidFill>
              </a:rPr>
              <a:t>coined the word “Lean”</a:t>
            </a:r>
          </a:p>
        </p:txBody>
      </p:sp>
      <p:pic>
        <p:nvPicPr>
          <p:cNvPr id="16425" name="Picture 49" descr="ohno"/>
          <p:cNvPicPr>
            <a:picLocks noChangeAspect="1" noChangeArrowheads="1"/>
          </p:cNvPicPr>
          <p:nvPr/>
        </p:nvPicPr>
        <p:blipFill>
          <a:blip r:embed="rId4" cstate="screen">
            <a:extLst>
              <a:ext uri="{28A0092B-C50C-407E-A947-70E740481C1C}">
                <a14:useLocalDpi xmlns:a14="http://schemas.microsoft.com/office/drawing/2010/main" xmlns="" val="0"/>
              </a:ext>
            </a:extLst>
          </a:blip>
          <a:srcRect/>
          <a:stretch>
            <a:fillRect/>
          </a:stretch>
        </p:blipFill>
        <p:spPr bwMode="auto">
          <a:xfrm>
            <a:off x="8193088" y="3151188"/>
            <a:ext cx="717550" cy="78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426" name="Rectangle 51"/>
          <p:cNvSpPr>
            <a:spLocks noChangeArrowheads="1"/>
          </p:cNvSpPr>
          <p:nvPr/>
        </p:nvSpPr>
        <p:spPr bwMode="auto">
          <a:xfrm>
            <a:off x="6191250" y="5418138"/>
            <a:ext cx="3009900" cy="347662"/>
          </a:xfrm>
          <a:prstGeom prst="rect">
            <a:avLst/>
          </a:prstGeom>
          <a:solidFill>
            <a:srgbClr val="FC0128"/>
          </a:solidFill>
          <a:ln w="12700">
            <a:solidFill>
              <a:srgbClr val="000000"/>
            </a:solidFill>
            <a:miter lim="800000"/>
            <a:headEnd/>
            <a:tailEnd/>
          </a:ln>
        </p:spPr>
        <p:txBody>
          <a:bodyPr wrap="none" lIns="92075" tIns="46038" rIns="92075" bIns="46038"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a:r>
              <a:rPr lang="en-US" altLang="en-US" sz="1200">
                <a:solidFill>
                  <a:schemeClr val="bg1"/>
                </a:solidFill>
              </a:rPr>
              <a:t>China becoming global manufacturer</a:t>
            </a:r>
          </a:p>
        </p:txBody>
      </p:sp>
      <p:sp>
        <p:nvSpPr>
          <p:cNvPr id="16427" name="Rectangle 52"/>
          <p:cNvSpPr>
            <a:spLocks noChangeArrowheads="1"/>
          </p:cNvSpPr>
          <p:nvPr/>
        </p:nvSpPr>
        <p:spPr bwMode="auto">
          <a:xfrm>
            <a:off x="3727450" y="4375150"/>
            <a:ext cx="2657475"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r>
              <a:rPr lang="en-US" altLang="en-US" sz="1200">
                <a:solidFill>
                  <a:schemeClr val="tx2"/>
                </a:solidFill>
              </a:rPr>
              <a:t>First US/Japan joint venture between GM and Toyota called NUMMI</a:t>
            </a:r>
          </a:p>
        </p:txBody>
      </p:sp>
      <p:sp>
        <p:nvSpPr>
          <p:cNvPr id="16428" name="Rectangle 53"/>
          <p:cNvSpPr>
            <a:spLocks noChangeArrowheads="1"/>
          </p:cNvSpPr>
          <p:nvPr/>
        </p:nvSpPr>
        <p:spPr bwMode="auto">
          <a:xfrm>
            <a:off x="4313238" y="5375275"/>
            <a:ext cx="1895475"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a:r>
              <a:rPr lang="en-US" altLang="en-US" sz="1200">
                <a:solidFill>
                  <a:schemeClr val="tx2"/>
                </a:solidFill>
              </a:rPr>
              <a:t>First Canada/Japan joint venture between GM and Suzuki called CAMI</a:t>
            </a:r>
          </a:p>
        </p:txBody>
      </p:sp>
      <p:pic>
        <p:nvPicPr>
          <p:cNvPr id="16429" name="Picture 55" descr="toyoda_sakichi"/>
          <p:cNvPicPr>
            <a:picLocks noChangeAspect="1" noChangeArrowheads="1"/>
          </p:cNvPicPr>
          <p:nvPr/>
        </p:nvPicPr>
        <p:blipFill>
          <a:blip r:embed="rId5" cstate="screen">
            <a:extLst>
              <a:ext uri="{28A0092B-C50C-407E-A947-70E740481C1C}">
                <a14:useLocalDpi xmlns:a14="http://schemas.microsoft.com/office/drawing/2010/main" xmlns="" val="0"/>
              </a:ext>
            </a:extLst>
          </a:blip>
          <a:srcRect/>
          <a:stretch>
            <a:fillRect/>
          </a:stretch>
        </p:blipFill>
        <p:spPr bwMode="auto">
          <a:xfrm>
            <a:off x="7281863" y="1366838"/>
            <a:ext cx="992187" cy="776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430" name="Picture 56" descr="toyoda"/>
          <p:cNvPicPr>
            <a:picLocks noChangeAspect="1" noChangeArrowheads="1"/>
          </p:cNvPicPr>
          <p:nvPr/>
        </p:nvPicPr>
        <p:blipFill>
          <a:blip r:embed="rId6" cstate="screen">
            <a:extLst>
              <a:ext uri="{28A0092B-C50C-407E-A947-70E740481C1C}">
                <a14:useLocalDpi xmlns:a14="http://schemas.microsoft.com/office/drawing/2010/main" xmlns="" val="0"/>
              </a:ext>
            </a:extLst>
          </a:blip>
          <a:srcRect/>
          <a:stretch>
            <a:fillRect/>
          </a:stretch>
        </p:blipFill>
        <p:spPr bwMode="auto">
          <a:xfrm>
            <a:off x="7875588" y="2286000"/>
            <a:ext cx="614362" cy="768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431" name="Rectangle 21"/>
          <p:cNvSpPr>
            <a:spLocks noChangeArrowheads="1"/>
          </p:cNvSpPr>
          <p:nvPr/>
        </p:nvSpPr>
        <p:spPr bwMode="auto">
          <a:xfrm>
            <a:off x="5951538" y="1758950"/>
            <a:ext cx="1358900" cy="368300"/>
          </a:xfrm>
          <a:prstGeom prst="rect">
            <a:avLst/>
          </a:prstGeom>
          <a:solidFill>
            <a:srgbClr val="008080"/>
          </a:solidFill>
          <a:ln w="12700">
            <a:solidFill>
              <a:srgbClr val="000000"/>
            </a:solidFill>
            <a:miter lim="800000"/>
            <a:headEnd/>
            <a:tailEnd/>
          </a:ln>
        </p:spPr>
        <p:txBody>
          <a:bodyPr wrap="none" lIns="92075" tIns="46038" rIns="92075" bIns="46038"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a:r>
              <a:rPr lang="en-US" altLang="en-US" sz="1200">
                <a:solidFill>
                  <a:schemeClr val="bg1"/>
                </a:solidFill>
              </a:rPr>
              <a:t>Jidoka</a:t>
            </a:r>
          </a:p>
          <a:p>
            <a:pPr algn="ctr"/>
            <a:r>
              <a:rPr lang="en-US" altLang="en-US" sz="1200">
                <a:solidFill>
                  <a:schemeClr val="bg1"/>
                </a:solidFill>
              </a:rPr>
              <a:t>S. Toyoda</a:t>
            </a:r>
          </a:p>
        </p:txBody>
      </p:sp>
      <p:sp>
        <p:nvSpPr>
          <p:cNvPr id="16432" name="Rectangle 23"/>
          <p:cNvSpPr>
            <a:spLocks noChangeArrowheads="1"/>
          </p:cNvSpPr>
          <p:nvPr/>
        </p:nvSpPr>
        <p:spPr bwMode="auto">
          <a:xfrm>
            <a:off x="6673850" y="2397125"/>
            <a:ext cx="1206500" cy="444500"/>
          </a:xfrm>
          <a:prstGeom prst="rect">
            <a:avLst/>
          </a:prstGeom>
          <a:solidFill>
            <a:srgbClr val="FC0128"/>
          </a:solidFill>
          <a:ln w="12700">
            <a:solidFill>
              <a:srgbClr val="000000"/>
            </a:solidFill>
            <a:miter lim="800000"/>
            <a:headEnd/>
            <a:tailEnd/>
          </a:ln>
        </p:spPr>
        <p:txBody>
          <a:bodyPr wrap="none" lIns="92075" tIns="46038" rIns="92075" bIns="46038"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a:r>
              <a:rPr lang="en-US" altLang="en-US" sz="1200">
                <a:solidFill>
                  <a:schemeClr val="tx2"/>
                </a:solidFill>
              </a:rPr>
              <a:t>Just-In-Time</a:t>
            </a:r>
          </a:p>
          <a:p>
            <a:pPr algn="ctr"/>
            <a:r>
              <a:rPr lang="en-US" altLang="en-US" sz="1200">
                <a:solidFill>
                  <a:schemeClr val="tx2"/>
                </a:solidFill>
              </a:rPr>
              <a:t>K. Toyoda</a:t>
            </a:r>
          </a:p>
        </p:txBody>
      </p:sp>
      <p:cxnSp>
        <p:nvCxnSpPr>
          <p:cNvPr id="16433" name="AutoShape 62"/>
          <p:cNvCxnSpPr>
            <a:cxnSpLocks noChangeShapeType="1"/>
            <a:stCxn id="16408" idx="1"/>
            <a:endCxn id="16407" idx="3"/>
          </p:cNvCxnSpPr>
          <p:nvPr/>
        </p:nvCxnSpPr>
        <p:spPr bwMode="auto">
          <a:xfrm rot="10800000">
            <a:off x="4587875" y="4224338"/>
            <a:ext cx="155575" cy="20637"/>
          </a:xfrm>
          <a:prstGeom prst="straightConnector1">
            <a:avLst/>
          </a:prstGeom>
          <a:noFill/>
          <a:ln w="12700">
            <a:solidFill>
              <a:schemeClr val="bg2"/>
            </a:solidFill>
            <a:round/>
            <a:headEnd type="none" w="sm" len="sm"/>
            <a:tailEnd type="stealth" w="med" len="lg"/>
          </a:ln>
          <a:extLst>
            <a:ext uri="{909E8E84-426E-40DD-AFC4-6F175D3DCCD1}">
              <a14:hiddenFill xmlns:a14="http://schemas.microsoft.com/office/drawing/2010/main" xmlns="">
                <a:noFill/>
              </a14:hiddenFill>
            </a:ext>
          </a:extLst>
        </p:spPr>
      </p:cxnSp>
      <p:cxnSp>
        <p:nvCxnSpPr>
          <p:cNvPr id="16434" name="AutoShape 63"/>
          <p:cNvCxnSpPr>
            <a:cxnSpLocks noChangeShapeType="1"/>
            <a:stCxn id="16408" idx="3"/>
            <a:endCxn id="16406" idx="1"/>
          </p:cNvCxnSpPr>
          <p:nvPr/>
        </p:nvCxnSpPr>
        <p:spPr bwMode="auto">
          <a:xfrm>
            <a:off x="5797550" y="4244975"/>
            <a:ext cx="481013" cy="4763"/>
          </a:xfrm>
          <a:prstGeom prst="straightConnector1">
            <a:avLst/>
          </a:prstGeom>
          <a:noFill/>
          <a:ln w="12700">
            <a:solidFill>
              <a:srgbClr val="FF0000"/>
            </a:solidFill>
            <a:round/>
            <a:headEnd type="none" w="sm" len="sm"/>
            <a:tailEnd type="stealth" w="med" len="lg"/>
          </a:ln>
          <a:extLst>
            <a:ext uri="{909E8E84-426E-40DD-AFC4-6F175D3DCCD1}">
              <a14:hiddenFill xmlns:a14="http://schemas.microsoft.com/office/drawing/2010/main" xmlns="">
                <a:noFill/>
              </a14:hiddenFill>
            </a:ext>
          </a:extLst>
        </p:spPr>
      </p:cxnSp>
      <p:pic>
        <p:nvPicPr>
          <p:cNvPr id="16435" name="Picture 64"/>
          <p:cNvPicPr>
            <a:picLocks noChangeArrowheads="1"/>
          </p:cNvPicPr>
          <p:nvPr/>
        </p:nvPicPr>
        <p:blipFill>
          <a:blip r:embed="rId7" cstate="screen">
            <a:extLst>
              <a:ext uri="{28A0092B-C50C-407E-A947-70E740481C1C}">
                <a14:useLocalDpi xmlns:a14="http://schemas.microsoft.com/office/drawing/2010/main" xmlns="" val="0"/>
              </a:ext>
            </a:extLst>
          </a:blip>
          <a:srcRect/>
          <a:stretch>
            <a:fillRect/>
          </a:stretch>
        </p:blipFill>
        <p:spPr bwMode="auto">
          <a:xfrm>
            <a:off x="4737100" y="1905000"/>
            <a:ext cx="1060450" cy="922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436" name="Rectangle 65"/>
          <p:cNvSpPr>
            <a:spLocks noChangeArrowheads="1"/>
          </p:cNvSpPr>
          <p:nvPr/>
        </p:nvSpPr>
        <p:spPr bwMode="auto">
          <a:xfrm rot="1680000">
            <a:off x="4856163" y="2057400"/>
            <a:ext cx="757237" cy="436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9850" tIns="34925" rIns="69850" bIns="34925">
            <a:spAutoFit/>
          </a:bodyPr>
          <a:lstStyle>
            <a:lvl1pPr defTabSz="514350" eaLnBrk="0" hangingPunct="0">
              <a:defRPr>
                <a:solidFill>
                  <a:schemeClr val="tx1"/>
                </a:solidFill>
                <a:latin typeface="Arial" pitchFamily="34" charset="0"/>
                <a:ea typeface="MS PGothic" pitchFamily="34" charset="-128"/>
              </a:defRPr>
            </a:lvl1pPr>
            <a:lvl2pPr marL="742950" indent="-285750" defTabSz="514350" eaLnBrk="0" hangingPunct="0">
              <a:defRPr>
                <a:solidFill>
                  <a:schemeClr val="tx1"/>
                </a:solidFill>
                <a:latin typeface="Arial" pitchFamily="34" charset="0"/>
                <a:ea typeface="MS PGothic" pitchFamily="34" charset="-128"/>
              </a:defRPr>
            </a:lvl2pPr>
            <a:lvl3pPr marL="1143000" indent="-228600" defTabSz="514350" eaLnBrk="0" hangingPunct="0">
              <a:defRPr>
                <a:solidFill>
                  <a:schemeClr val="tx1"/>
                </a:solidFill>
                <a:latin typeface="Arial" pitchFamily="34" charset="0"/>
                <a:ea typeface="MS PGothic" pitchFamily="34" charset="-128"/>
              </a:defRPr>
            </a:lvl3pPr>
            <a:lvl4pPr marL="1600200" indent="-228600" defTabSz="514350" eaLnBrk="0" hangingPunct="0">
              <a:defRPr>
                <a:solidFill>
                  <a:schemeClr val="tx1"/>
                </a:solidFill>
                <a:latin typeface="Arial" pitchFamily="34" charset="0"/>
                <a:ea typeface="MS PGothic" pitchFamily="34" charset="-128"/>
              </a:defRPr>
            </a:lvl4pPr>
            <a:lvl5pPr marL="2057400" indent="-228600" defTabSz="514350" eaLnBrk="0" hangingPunct="0">
              <a:defRPr>
                <a:solidFill>
                  <a:schemeClr val="tx1"/>
                </a:solidFill>
                <a:latin typeface="Arial" pitchFamily="34" charset="0"/>
                <a:ea typeface="MS PGothic" pitchFamily="34" charset="-128"/>
              </a:defRPr>
            </a:lvl5pPr>
            <a:lvl6pPr marL="2514600" indent="-228600" defTabSz="51435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51435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51435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514350" eaLnBrk="0" fontAlgn="base" hangingPunct="0">
              <a:spcBef>
                <a:spcPct val="0"/>
              </a:spcBef>
              <a:spcAft>
                <a:spcPct val="0"/>
              </a:spcAft>
              <a:defRPr>
                <a:solidFill>
                  <a:schemeClr val="tx1"/>
                </a:solidFill>
                <a:latin typeface="Arial" pitchFamily="34" charset="0"/>
                <a:ea typeface="MS PGothic" pitchFamily="34" charset="-128"/>
              </a:defRPr>
            </a:lvl9pPr>
          </a:lstStyle>
          <a:p>
            <a:pPr algn="ctr"/>
            <a:r>
              <a:rPr lang="en-US" altLang="en-US" sz="800">
                <a:solidFill>
                  <a:schemeClr val="tx2"/>
                </a:solidFill>
              </a:rPr>
              <a:t>“Today and</a:t>
            </a:r>
          </a:p>
          <a:p>
            <a:pPr algn="ctr"/>
            <a:r>
              <a:rPr lang="en-US" altLang="en-US" sz="800">
                <a:solidFill>
                  <a:schemeClr val="tx2"/>
                </a:solidFill>
              </a:rPr>
              <a:t>Tomorrow,”</a:t>
            </a:r>
          </a:p>
          <a:p>
            <a:pPr algn="ctr"/>
            <a:r>
              <a:rPr lang="en-US" altLang="en-US" sz="800">
                <a:solidFill>
                  <a:schemeClr val="tx2"/>
                </a:solidFill>
              </a:rPr>
              <a:t>1926</a:t>
            </a:r>
          </a:p>
        </p:txBody>
      </p:sp>
      <p:sp>
        <p:nvSpPr>
          <p:cNvPr id="16437" name="Text Box 66"/>
          <p:cNvSpPr txBox="1">
            <a:spLocks noChangeArrowheads="1"/>
          </p:cNvSpPr>
          <p:nvPr/>
        </p:nvSpPr>
        <p:spPr bwMode="auto">
          <a:xfrm>
            <a:off x="1158875" y="6378575"/>
            <a:ext cx="4156075" cy="465138"/>
          </a:xfrm>
          <a:prstGeom prst="rect">
            <a:avLst/>
          </a:prstGeom>
          <a:solidFill>
            <a:srgbClr val="A231FF"/>
          </a:solidFill>
          <a:ln w="50800">
            <a:solidFill>
              <a:schemeClr val="bg2"/>
            </a:solidFill>
            <a:round/>
            <a:headEnd/>
            <a:tailEnd/>
          </a:ln>
        </p:spPr>
        <p:txBody>
          <a:bodyPr wrap="none" lIns="92075" tIns="46038" rIns="92075" bIns="46038"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a:r>
              <a:rPr lang="en-US" altLang="en-US" sz="1200">
                <a:solidFill>
                  <a:schemeClr val="bg1"/>
                </a:solidFill>
              </a:rPr>
              <a:t>Realization of Lean Culture Importance</a:t>
            </a:r>
          </a:p>
          <a:p>
            <a:pPr algn="ctr"/>
            <a:r>
              <a:rPr lang="en-US" altLang="en-US" sz="1200">
                <a:solidFill>
                  <a:schemeClr val="bg1"/>
                </a:solidFill>
              </a:rPr>
              <a:t>Lean being used in transactional and other non-mfg areas!</a:t>
            </a:r>
          </a:p>
        </p:txBody>
      </p:sp>
      <p:sp>
        <p:nvSpPr>
          <p:cNvPr id="54" name="Line 36"/>
          <p:cNvSpPr>
            <a:spLocks noChangeShapeType="1"/>
          </p:cNvSpPr>
          <p:nvPr/>
        </p:nvSpPr>
        <p:spPr bwMode="auto">
          <a:xfrm>
            <a:off x="4029075" y="6015038"/>
            <a:ext cx="1671638" cy="200025"/>
          </a:xfrm>
          <a:prstGeom prst="line">
            <a:avLst/>
          </a:prstGeom>
          <a:noFill/>
          <a:ln w="12700">
            <a:solidFill>
              <a:srgbClr val="FF0000"/>
            </a:solidFill>
            <a:round/>
            <a:headEnd type="none" w="sm" len="sm"/>
            <a:tailEnd type="stealth" w="med" len="lg"/>
          </a:ln>
          <a:effectLst/>
        </p:spPr>
        <p:txBody>
          <a:bodyPr/>
          <a:lstStyle/>
          <a:p>
            <a:pPr>
              <a:defRPr/>
            </a:pPr>
            <a:endParaRPr lang="en-US" dirty="0">
              <a:solidFill>
                <a:schemeClr val="tx2"/>
              </a:solidFill>
              <a:effectLst>
                <a:outerShdw blurRad="38100" dist="38100" dir="2700000" algn="tl">
                  <a:srgbClr val="000000">
                    <a:alpha val="43137"/>
                  </a:srgbClr>
                </a:outerShdw>
              </a:effectLst>
              <a:latin typeface="Arial" charset="0"/>
            </a:endParaRPr>
          </a:p>
        </p:txBody>
      </p:sp>
      <p:sp>
        <p:nvSpPr>
          <p:cNvPr id="16439" name="Rectangle 42"/>
          <p:cNvSpPr>
            <a:spLocks noChangeArrowheads="1"/>
          </p:cNvSpPr>
          <p:nvPr/>
        </p:nvSpPr>
        <p:spPr bwMode="auto">
          <a:xfrm>
            <a:off x="5753100" y="6072188"/>
            <a:ext cx="1419225" cy="371475"/>
          </a:xfrm>
          <a:prstGeom prst="rect">
            <a:avLst/>
          </a:prstGeom>
          <a:solidFill>
            <a:srgbClr val="00B0F0"/>
          </a:solidFill>
          <a:ln w="12700">
            <a:solidFill>
              <a:srgbClr val="000000"/>
            </a:solidFill>
            <a:miter lim="800000"/>
            <a:headEnd/>
            <a:tailEnd/>
          </a:ln>
        </p:spPr>
        <p:txBody>
          <a:bodyPr wrap="none" lIns="92075" tIns="46038" rIns="92075" bIns="46038"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a:r>
              <a:rPr lang="en-US" altLang="en-US" sz="1200">
                <a:solidFill>
                  <a:schemeClr val="bg1"/>
                </a:solidFill>
              </a:rPr>
              <a:t>The Toyota Way</a:t>
            </a:r>
          </a:p>
          <a:p>
            <a:pPr algn="ctr"/>
            <a:r>
              <a:rPr lang="en-US" altLang="en-US" sz="1200">
                <a:solidFill>
                  <a:schemeClr val="bg1"/>
                </a:solidFill>
              </a:rPr>
              <a:t>Toyota Kata</a:t>
            </a:r>
          </a:p>
        </p:txBody>
      </p:sp>
      <p:sp>
        <p:nvSpPr>
          <p:cNvPr id="16440" name="Rectangle 42"/>
          <p:cNvSpPr>
            <a:spLocks noChangeArrowheads="1"/>
          </p:cNvSpPr>
          <p:nvPr/>
        </p:nvSpPr>
        <p:spPr bwMode="auto">
          <a:xfrm>
            <a:off x="5748338" y="6489700"/>
            <a:ext cx="1419225" cy="292100"/>
          </a:xfrm>
          <a:prstGeom prst="rect">
            <a:avLst/>
          </a:prstGeom>
          <a:solidFill>
            <a:srgbClr val="00B0F0"/>
          </a:solidFill>
          <a:ln w="12700">
            <a:solidFill>
              <a:srgbClr val="000000"/>
            </a:solidFill>
            <a:miter lim="800000"/>
            <a:headEnd/>
            <a:tailEnd/>
          </a:ln>
        </p:spPr>
        <p:txBody>
          <a:bodyPr wrap="none" lIns="92075" tIns="46038" rIns="92075" bIns="46038"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a:r>
              <a:rPr lang="en-US" altLang="en-US" sz="1200">
                <a:solidFill>
                  <a:schemeClr val="bg1"/>
                </a:solidFill>
              </a:rPr>
              <a:t>Lean Hospitals</a:t>
            </a:r>
          </a:p>
        </p:txBody>
      </p:sp>
      <p:sp>
        <p:nvSpPr>
          <p:cNvPr id="16441" name="Rectangle 53"/>
          <p:cNvSpPr>
            <a:spLocks noChangeArrowheads="1"/>
          </p:cNvSpPr>
          <p:nvPr/>
        </p:nvSpPr>
        <p:spPr bwMode="auto">
          <a:xfrm>
            <a:off x="7100888" y="6170613"/>
            <a:ext cx="114300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a:r>
              <a:rPr lang="en-US" altLang="en-US" sz="1200">
                <a:solidFill>
                  <a:schemeClr val="tx2"/>
                </a:solidFill>
              </a:rPr>
              <a:t>Jeffrey Liker</a:t>
            </a:r>
          </a:p>
          <a:p>
            <a:pPr algn="ctr"/>
            <a:r>
              <a:rPr lang="en-US" altLang="en-US" sz="1200">
                <a:solidFill>
                  <a:schemeClr val="tx2"/>
                </a:solidFill>
              </a:rPr>
              <a:t>Mark Graban</a:t>
            </a:r>
          </a:p>
        </p:txBody>
      </p:sp>
      <p:sp>
        <p:nvSpPr>
          <p:cNvPr id="16442" name="Slide Number Placeholder 3"/>
          <p:cNvSpPr>
            <a:spLocks noGrp="1"/>
          </p:cNvSpPr>
          <p:nvPr>
            <p:ph type="sldNum" sz="quarter" idx="12"/>
          </p:nvPr>
        </p:nvSpPr>
        <p:spPr bwMode="auto">
          <a:xfrm>
            <a:off x="0" y="6510338"/>
            <a:ext cx="588963" cy="2286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fld id="{84A975A6-9F9B-4F4E-8280-73EA55D1C88C}" type="slidenum">
              <a:rPr lang="en-US" altLang="en-US" b="1"/>
              <a:pPr algn="ctr" eaLnBrk="1" hangingPunct="1"/>
              <a:t>8</a:t>
            </a:fld>
            <a:endParaRPr lang="en-US" altLang="en-US" b="1"/>
          </a:p>
        </p:txBody>
      </p:sp>
    </p:spTree>
  </p:cSld>
  <p:clrMapOvr>
    <a:masterClrMapping/>
  </p:clrMapOvr>
  <p:transition>
    <p:random/>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9090" name="Text Box 2"/>
          <p:cNvSpPr txBox="1">
            <a:spLocks noChangeArrowheads="1"/>
          </p:cNvSpPr>
          <p:nvPr/>
        </p:nvSpPr>
        <p:spPr bwMode="auto">
          <a:xfrm>
            <a:off x="428625" y="1100138"/>
            <a:ext cx="3810000" cy="379412"/>
          </a:xfrm>
          <a:prstGeom prst="rect">
            <a:avLst/>
          </a:prstGeom>
          <a:solidFill>
            <a:srgbClr val="FFC000"/>
          </a:solidFill>
          <a:ln w="12700">
            <a:solidFill>
              <a:schemeClr val="tx1"/>
            </a:solidFill>
            <a:miter lim="800000"/>
            <a:headEnd/>
            <a:tailEnd/>
          </a:ln>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spcBef>
                <a:spcPct val="50000"/>
              </a:spcBef>
            </a:pPr>
            <a:r>
              <a:rPr lang="en-US" altLang="en-US" b="1">
                <a:solidFill>
                  <a:schemeClr val="tx2"/>
                </a:solidFill>
                <a:latin typeface="Vineta BT" pitchFamily="82" charset="0"/>
              </a:rPr>
              <a:t>BEFORE</a:t>
            </a:r>
          </a:p>
        </p:txBody>
      </p:sp>
      <p:sp>
        <p:nvSpPr>
          <p:cNvPr id="89091" name="Text Box 3"/>
          <p:cNvSpPr txBox="1">
            <a:spLocks noChangeArrowheads="1"/>
          </p:cNvSpPr>
          <p:nvPr/>
        </p:nvSpPr>
        <p:spPr bwMode="auto">
          <a:xfrm>
            <a:off x="4772025" y="1100138"/>
            <a:ext cx="3810000" cy="379412"/>
          </a:xfrm>
          <a:prstGeom prst="rect">
            <a:avLst/>
          </a:prstGeom>
          <a:solidFill>
            <a:srgbClr val="002060"/>
          </a:solidFill>
          <a:ln w="12700">
            <a:solidFill>
              <a:schemeClr val="tx1"/>
            </a:solidFill>
            <a:miter lim="800000"/>
            <a:headEnd/>
            <a:tailEnd/>
          </a:ln>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spcBef>
                <a:spcPct val="50000"/>
              </a:spcBef>
            </a:pPr>
            <a:r>
              <a:rPr lang="en-US" altLang="en-US" b="1">
                <a:solidFill>
                  <a:schemeClr val="bg1"/>
                </a:solidFill>
                <a:latin typeface="Vineta BT" pitchFamily="82" charset="0"/>
              </a:rPr>
              <a:t>AFTER</a:t>
            </a:r>
          </a:p>
        </p:txBody>
      </p:sp>
      <p:pic>
        <p:nvPicPr>
          <p:cNvPr id="89092" name="Picture 5"/>
          <p:cNvPicPr>
            <a:picLocks noGrp="1" noChangeAspect="1" noChangeArrowheads="1"/>
          </p:cNvPicPr>
          <p:nvPr>
            <p:ph sz="quarter" idx="1"/>
          </p:nvPr>
        </p:nvPicPr>
        <p:blipFill>
          <a:blip r:embed="rId2" cstate="screen">
            <a:extLst>
              <a:ext uri="{28A0092B-C50C-407E-A947-70E740481C1C}">
                <a14:useLocalDpi xmlns:a14="http://schemas.microsoft.com/office/drawing/2010/main" xmlns="" val="0"/>
              </a:ext>
            </a:extLst>
          </a:blip>
          <a:srcRect/>
          <a:stretch>
            <a:fillRect/>
          </a:stretch>
        </p:blipFill>
        <p:spPr bwMode="auto">
          <a:xfrm>
            <a:off x="457200" y="1600200"/>
            <a:ext cx="3552825" cy="3184525"/>
          </a:xfrm>
          <a:noFill/>
          <a:ln w="57150" cmpd="thickThin">
            <a:solidFill>
              <a:srgbClr val="FF9900"/>
            </a:solidFill>
            <a:miter lim="800000"/>
            <a:headEnd/>
            <a:tailEnd/>
          </a:ln>
          <a:extLst>
            <a:ext uri="{909E8E84-426E-40DD-AFC4-6F175D3DCCD1}">
              <a14:hiddenFill xmlns:a14="http://schemas.microsoft.com/office/drawing/2010/main" xmlns="">
                <a:solidFill>
                  <a:srgbClr val="FFFFFF"/>
                </a:solidFill>
              </a14:hiddenFill>
            </a:ext>
          </a:extLst>
        </p:spPr>
      </p:pic>
      <p:pic>
        <p:nvPicPr>
          <p:cNvPr id="89093" name="Picture 4"/>
          <p:cNvPicPr>
            <a:picLocks noGrp="1" noChangeAspect="1" noChangeArrowheads="1"/>
          </p:cNvPicPr>
          <p:nvPr>
            <p:ph sz="quarter" idx="2"/>
          </p:nvPr>
        </p:nvPicPr>
        <p:blipFill>
          <a:blip r:embed="rId3" cstate="screen">
            <a:extLst>
              <a:ext uri="{28A0092B-C50C-407E-A947-70E740481C1C}">
                <a14:useLocalDpi xmlns:a14="http://schemas.microsoft.com/office/drawing/2010/main" xmlns="" val="0"/>
              </a:ext>
            </a:extLst>
          </a:blip>
          <a:srcRect/>
          <a:stretch>
            <a:fillRect/>
          </a:stretch>
        </p:blipFill>
        <p:spPr bwMode="auto">
          <a:xfrm>
            <a:off x="4652963" y="1681163"/>
            <a:ext cx="4129087" cy="3097212"/>
          </a:xfrm>
          <a:noFill/>
          <a:ln w="57150" cmpd="thickThin">
            <a:solidFill>
              <a:srgbClr val="009999"/>
            </a:solidFill>
            <a:miter lim="800000"/>
            <a:headEnd/>
            <a:tailEnd/>
          </a:ln>
          <a:extLst>
            <a:ext uri="{909E8E84-426E-40DD-AFC4-6F175D3DCCD1}">
              <a14:hiddenFill xmlns:a14="http://schemas.microsoft.com/office/drawing/2010/main" xmlns="">
                <a:solidFill>
                  <a:srgbClr val="FFFFFF"/>
                </a:solidFill>
              </a14:hiddenFill>
            </a:ext>
          </a:extLst>
        </p:spPr>
      </p:pic>
      <p:sp>
        <p:nvSpPr>
          <p:cNvPr id="89094" name="Text Box 6"/>
          <p:cNvSpPr txBox="1">
            <a:spLocks noChangeArrowheads="1"/>
          </p:cNvSpPr>
          <p:nvPr/>
        </p:nvSpPr>
        <p:spPr bwMode="auto">
          <a:xfrm>
            <a:off x="4629150" y="5453063"/>
            <a:ext cx="4275138" cy="1225550"/>
          </a:xfrm>
          <a:prstGeom prst="rect">
            <a:avLst/>
          </a:prstGeom>
          <a:solidFill>
            <a:srgbClr val="002060"/>
          </a:solidFill>
          <a:ln w="38100" cmpd="dbl">
            <a:solidFill>
              <a:schemeClr val="tx1"/>
            </a:solidFill>
            <a:miter lim="800000"/>
            <a:headEnd/>
            <a:tailEnd/>
          </a:ln>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spcBef>
                <a:spcPct val="50000"/>
              </a:spcBef>
              <a:buFontTx/>
              <a:buChar char="•"/>
            </a:pPr>
            <a:r>
              <a:rPr lang="en-US" altLang="en-US" sz="1600">
                <a:solidFill>
                  <a:schemeClr val="bg1"/>
                </a:solidFill>
              </a:rPr>
              <a:t> </a:t>
            </a:r>
            <a:r>
              <a:rPr lang="en-US" altLang="en-US" sz="1400" b="1">
                <a:solidFill>
                  <a:schemeClr val="bg1"/>
                </a:solidFill>
              </a:rPr>
              <a:t>Installed dispenser for easy access and reach</a:t>
            </a:r>
          </a:p>
          <a:p>
            <a:pPr eaLnBrk="1" hangingPunct="1">
              <a:spcBef>
                <a:spcPct val="50000"/>
              </a:spcBef>
              <a:buFontTx/>
              <a:buChar char="•"/>
            </a:pPr>
            <a:r>
              <a:rPr lang="en-US" altLang="en-US" sz="1400" b="1">
                <a:solidFill>
                  <a:schemeClr val="bg1"/>
                </a:solidFill>
              </a:rPr>
              <a:t>  Improved ergonomics – no more bending and twisting</a:t>
            </a:r>
          </a:p>
          <a:p>
            <a:pPr eaLnBrk="1" hangingPunct="1">
              <a:spcBef>
                <a:spcPct val="50000"/>
              </a:spcBef>
              <a:buFontTx/>
              <a:buChar char="•"/>
            </a:pPr>
            <a:r>
              <a:rPr lang="en-US" altLang="en-US" sz="1400" b="1">
                <a:solidFill>
                  <a:schemeClr val="bg1"/>
                </a:solidFill>
              </a:rPr>
              <a:t>  Safe work area</a:t>
            </a:r>
          </a:p>
        </p:txBody>
      </p:sp>
      <p:sp>
        <p:nvSpPr>
          <p:cNvPr id="89095" name="Text Box 7"/>
          <p:cNvSpPr txBox="1">
            <a:spLocks noChangeArrowheads="1"/>
          </p:cNvSpPr>
          <p:nvPr/>
        </p:nvSpPr>
        <p:spPr bwMode="auto">
          <a:xfrm>
            <a:off x="204788" y="5462588"/>
            <a:ext cx="4352925" cy="1225550"/>
          </a:xfrm>
          <a:prstGeom prst="rect">
            <a:avLst/>
          </a:prstGeom>
          <a:solidFill>
            <a:srgbClr val="FFC000"/>
          </a:solidFill>
          <a:ln w="38100" cmpd="dbl">
            <a:solidFill>
              <a:schemeClr val="tx1"/>
            </a:solidFill>
            <a:miter lim="800000"/>
            <a:headEnd/>
            <a:tailEnd/>
          </a:ln>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spcBef>
                <a:spcPct val="50000"/>
              </a:spcBef>
              <a:buFontTx/>
              <a:buChar char="•"/>
            </a:pPr>
            <a:r>
              <a:rPr lang="en-US" altLang="en-US" sz="1600"/>
              <a:t> </a:t>
            </a:r>
            <a:r>
              <a:rPr lang="en-US" altLang="en-US" sz="1400" b="1"/>
              <a:t>Bubble wrap roll on floor – Have to bend and twist constantly to reach roll.</a:t>
            </a:r>
          </a:p>
          <a:p>
            <a:pPr eaLnBrk="1" hangingPunct="1">
              <a:spcBef>
                <a:spcPct val="50000"/>
              </a:spcBef>
              <a:buFontTx/>
              <a:buChar char="•"/>
            </a:pPr>
            <a:r>
              <a:rPr lang="en-US" altLang="en-US" sz="1400" b="1"/>
              <a:t> Unnecessary  motion–Extra steps to reach roll</a:t>
            </a:r>
          </a:p>
          <a:p>
            <a:pPr eaLnBrk="1" hangingPunct="1">
              <a:spcBef>
                <a:spcPct val="50000"/>
              </a:spcBef>
              <a:buFontTx/>
              <a:buChar char="•"/>
            </a:pPr>
            <a:r>
              <a:rPr lang="en-US" altLang="en-US" sz="1400" b="1"/>
              <a:t> Unsafe condition – Trip hazard</a:t>
            </a:r>
          </a:p>
        </p:txBody>
      </p:sp>
      <p:sp>
        <p:nvSpPr>
          <p:cNvPr id="89096" name="TextBox 1"/>
          <p:cNvSpPr txBox="1">
            <a:spLocks noChangeArrowheads="1"/>
          </p:cNvSpPr>
          <p:nvPr/>
        </p:nvSpPr>
        <p:spPr bwMode="auto">
          <a:xfrm>
            <a:off x="125413" y="109538"/>
            <a:ext cx="7478712"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4000" b="1" dirty="0">
                <a:cs typeface="Arial" pitchFamily="34" charset="0"/>
              </a:rPr>
              <a:t>5S Straighten/Store</a:t>
            </a:r>
          </a:p>
        </p:txBody>
      </p:sp>
    </p:spTree>
  </p:cSld>
  <p:clrMapOvr>
    <a:masterClrMapping/>
  </p:clrMapOvr>
  <p:transition>
    <p:random/>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4" descr="DSCN0590"/>
          <p:cNvPicPr>
            <a:picLocks noChangeAspect="1" noChangeArrowheads="1"/>
          </p:cNvPicPr>
          <p:nvPr/>
        </p:nvPicPr>
        <p:blipFill>
          <a:blip r:embed="rId3" cstate="screen">
            <a:extLst>
              <a:ext uri="{28A0092B-C50C-407E-A947-70E740481C1C}">
                <a14:useLocalDpi xmlns:a14="http://schemas.microsoft.com/office/drawing/2010/main" xmlns="" val="0"/>
              </a:ext>
            </a:extLst>
          </a:blip>
          <a:srcRect/>
          <a:stretch>
            <a:fillRect/>
          </a:stretch>
        </p:blipFill>
        <p:spPr bwMode="auto">
          <a:xfrm>
            <a:off x="304800" y="2341563"/>
            <a:ext cx="4406900" cy="3305175"/>
          </a:xfrm>
          <a:prstGeom prst="rect">
            <a:avLst/>
          </a:prstGeom>
          <a:noFill/>
          <a:ln w="9525">
            <a:solidFill>
              <a:srgbClr val="CC0000"/>
            </a:solidFill>
            <a:miter lim="800000"/>
            <a:headEnd/>
            <a:tailEnd/>
          </a:ln>
          <a:extLst>
            <a:ext uri="{909E8E84-426E-40DD-AFC4-6F175D3DCCD1}">
              <a14:hiddenFill xmlns:a14="http://schemas.microsoft.com/office/drawing/2010/main" xmlns="">
                <a:solidFill>
                  <a:srgbClr val="FFFFFF"/>
                </a:solidFill>
              </a14:hiddenFill>
            </a:ext>
          </a:extLst>
        </p:spPr>
      </p:pic>
      <p:pic>
        <p:nvPicPr>
          <p:cNvPr id="90115" name="Picture 5" descr="DSCN0542"/>
          <p:cNvPicPr>
            <a:picLocks noChangeAspect="1" noChangeArrowheads="1"/>
          </p:cNvPicPr>
          <p:nvPr/>
        </p:nvPicPr>
        <p:blipFill>
          <a:blip r:embed="rId4" cstate="screen">
            <a:extLst>
              <a:ext uri="{28A0092B-C50C-407E-A947-70E740481C1C}">
                <a14:useLocalDpi xmlns:a14="http://schemas.microsoft.com/office/drawing/2010/main" xmlns="" val="0"/>
              </a:ext>
            </a:extLst>
          </a:blip>
          <a:srcRect/>
          <a:stretch>
            <a:fillRect/>
          </a:stretch>
        </p:blipFill>
        <p:spPr bwMode="auto">
          <a:xfrm>
            <a:off x="4876800" y="2563813"/>
            <a:ext cx="4038600" cy="3028950"/>
          </a:xfrm>
          <a:prstGeom prst="rect">
            <a:avLst/>
          </a:prstGeom>
          <a:noFill/>
          <a:ln w="9525">
            <a:solidFill>
              <a:srgbClr val="CC0000"/>
            </a:solidFill>
            <a:miter lim="800000"/>
            <a:headEnd/>
            <a:tailEnd/>
          </a:ln>
          <a:extLst>
            <a:ext uri="{909E8E84-426E-40DD-AFC4-6F175D3DCCD1}">
              <a14:hiddenFill xmlns:a14="http://schemas.microsoft.com/office/drawing/2010/main" xmlns="">
                <a:solidFill>
                  <a:srgbClr val="FFFFFF"/>
                </a:solidFill>
              </a14:hiddenFill>
            </a:ext>
          </a:extLst>
        </p:spPr>
      </p:pic>
      <p:sp>
        <p:nvSpPr>
          <p:cNvPr id="90116" name="Rectangle 6"/>
          <p:cNvSpPr>
            <a:spLocks noChangeArrowheads="1"/>
          </p:cNvSpPr>
          <p:nvPr/>
        </p:nvSpPr>
        <p:spPr bwMode="auto">
          <a:xfrm>
            <a:off x="457200" y="762000"/>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r>
              <a:rPr lang="en-US" altLang="en-US" sz="2800">
                <a:solidFill>
                  <a:schemeClr val="tx2"/>
                </a:solidFill>
              </a:rPr>
              <a:t>Identifying the Need for 5S and Waste Reduction</a:t>
            </a:r>
          </a:p>
        </p:txBody>
      </p:sp>
      <p:sp>
        <p:nvSpPr>
          <p:cNvPr id="90117" name="Rectangle 7"/>
          <p:cNvSpPr>
            <a:spLocks noChangeArrowheads="1"/>
          </p:cNvSpPr>
          <p:nvPr/>
        </p:nvSpPr>
        <p:spPr bwMode="auto">
          <a:xfrm>
            <a:off x="228600" y="1635125"/>
            <a:ext cx="86868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spcBef>
                <a:spcPct val="20000"/>
              </a:spcBef>
              <a:buClr>
                <a:srgbClr val="3333CC"/>
              </a:buClr>
              <a:buFontTx/>
              <a:buChar char="•"/>
            </a:pPr>
            <a:r>
              <a:rPr lang="en-US" altLang="en-US" sz="2800">
                <a:solidFill>
                  <a:schemeClr val="tx2"/>
                </a:solidFill>
              </a:rPr>
              <a:t>Do we need 5S?    Can you identify any “waste”?</a:t>
            </a:r>
          </a:p>
        </p:txBody>
      </p:sp>
      <p:sp>
        <p:nvSpPr>
          <p:cNvPr id="90118" name="TextBox 1"/>
          <p:cNvSpPr txBox="1">
            <a:spLocks noChangeArrowheads="1"/>
          </p:cNvSpPr>
          <p:nvPr/>
        </p:nvSpPr>
        <p:spPr bwMode="auto">
          <a:xfrm>
            <a:off x="125413" y="109538"/>
            <a:ext cx="7478712"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4000" b="1" dirty="0">
                <a:cs typeface="Arial" pitchFamily="34" charset="0"/>
              </a:rPr>
              <a:t>5S Straighten/Store</a:t>
            </a:r>
          </a:p>
        </p:txBody>
      </p:sp>
      <p:sp>
        <p:nvSpPr>
          <p:cNvPr id="90119" name="Slide Number Placeholder 3"/>
          <p:cNvSpPr>
            <a:spLocks noGrp="1"/>
          </p:cNvSpPr>
          <p:nvPr>
            <p:ph type="sldNum" sz="quarter" idx="12"/>
          </p:nvPr>
        </p:nvSpPr>
        <p:spPr bwMode="auto">
          <a:xfrm>
            <a:off x="0" y="6510338"/>
            <a:ext cx="588963" cy="2286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fld id="{87E543A3-BF25-441C-A17B-FB671242C936}" type="slidenum">
              <a:rPr lang="en-US" altLang="en-US" b="1">
                <a:cs typeface="Arial" pitchFamily="34" charset="0"/>
              </a:rPr>
              <a:pPr algn="ctr" eaLnBrk="1" hangingPunct="1"/>
              <a:t>81</a:t>
            </a:fld>
            <a:endParaRPr lang="en-US" altLang="en-US" b="1">
              <a:cs typeface="Arial" pitchFamily="34" charset="0"/>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1138" name="Rectangle 2"/>
          <p:cNvSpPr>
            <a:spLocks noChangeArrowheads="1"/>
          </p:cNvSpPr>
          <p:nvPr/>
        </p:nvSpPr>
        <p:spPr bwMode="auto">
          <a:xfrm>
            <a:off x="996950" y="633413"/>
            <a:ext cx="7224713"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a:endParaRPr lang="en-US" altLang="en-US" sz="3600" b="1"/>
          </a:p>
        </p:txBody>
      </p:sp>
      <p:sp>
        <p:nvSpPr>
          <p:cNvPr id="91139" name="Text Box 3"/>
          <p:cNvSpPr txBox="1">
            <a:spLocks noChangeArrowheads="1"/>
          </p:cNvSpPr>
          <p:nvPr/>
        </p:nvSpPr>
        <p:spPr bwMode="auto">
          <a:xfrm>
            <a:off x="841375" y="1600200"/>
            <a:ext cx="3649663"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spcBef>
                <a:spcPct val="50000"/>
              </a:spcBef>
            </a:pPr>
            <a:r>
              <a:rPr lang="en-US" altLang="en-US" sz="2800" b="1">
                <a:solidFill>
                  <a:schemeClr val="tx2"/>
                </a:solidFill>
              </a:rPr>
              <a:t>Before</a:t>
            </a:r>
          </a:p>
        </p:txBody>
      </p:sp>
      <p:sp>
        <p:nvSpPr>
          <p:cNvPr id="91140" name="Text Box 4"/>
          <p:cNvSpPr txBox="1">
            <a:spLocks noChangeArrowheads="1"/>
          </p:cNvSpPr>
          <p:nvPr/>
        </p:nvSpPr>
        <p:spPr bwMode="auto">
          <a:xfrm>
            <a:off x="5029200" y="1600200"/>
            <a:ext cx="3649663"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spcBef>
                <a:spcPct val="50000"/>
              </a:spcBef>
            </a:pPr>
            <a:r>
              <a:rPr lang="en-US" altLang="en-US" sz="2800" b="1">
                <a:solidFill>
                  <a:schemeClr val="tx2"/>
                </a:solidFill>
              </a:rPr>
              <a:t>After</a:t>
            </a:r>
          </a:p>
        </p:txBody>
      </p:sp>
      <p:pic>
        <p:nvPicPr>
          <p:cNvPr id="91141" name="Picture 5" descr="P1010141"/>
          <p:cNvPicPr>
            <a:picLocks noChangeAspect="1" noChangeArrowheads="1"/>
          </p:cNvPicPr>
          <p:nvPr/>
        </p:nvPicPr>
        <p:blipFill>
          <a:blip r:embed="rId3" cstate="screen">
            <a:extLst>
              <a:ext uri="{28A0092B-C50C-407E-A947-70E740481C1C}">
                <a14:useLocalDpi xmlns:a14="http://schemas.microsoft.com/office/drawing/2010/main" xmlns="" val="0"/>
              </a:ext>
            </a:extLst>
          </a:blip>
          <a:srcRect/>
          <a:stretch>
            <a:fillRect/>
          </a:stretch>
        </p:blipFill>
        <p:spPr bwMode="auto">
          <a:xfrm>
            <a:off x="152400" y="2106613"/>
            <a:ext cx="4378325" cy="3541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1142" name="Picture 6" descr="P1010019"/>
          <p:cNvPicPr>
            <a:picLocks noChangeAspect="1" noChangeArrowheads="1"/>
          </p:cNvPicPr>
          <p:nvPr/>
        </p:nvPicPr>
        <p:blipFill>
          <a:blip r:embed="rId4" cstate="screen">
            <a:extLst>
              <a:ext uri="{28A0092B-C50C-407E-A947-70E740481C1C}">
                <a14:useLocalDpi xmlns:a14="http://schemas.microsoft.com/office/drawing/2010/main" xmlns="" val="0"/>
              </a:ext>
            </a:extLst>
          </a:blip>
          <a:srcRect/>
          <a:stretch>
            <a:fillRect/>
          </a:stretch>
        </p:blipFill>
        <p:spPr bwMode="auto">
          <a:xfrm>
            <a:off x="4724400" y="2073275"/>
            <a:ext cx="4267200" cy="3575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1623" name="Rectangle 7"/>
          <p:cNvSpPr>
            <a:spLocks noGrp="1" noChangeArrowheads="1"/>
          </p:cNvSpPr>
          <p:nvPr>
            <p:ph type="title" idx="4294967295"/>
          </p:nvPr>
        </p:nvSpPr>
        <p:spPr>
          <a:xfrm>
            <a:off x="814387" y="1033463"/>
            <a:ext cx="8042275" cy="609600"/>
          </a:xfrm>
          <a:prstGeom prst="rect">
            <a:avLst/>
          </a:prstGeom>
        </p:spPr>
        <p:txBody>
          <a:bodyPr/>
          <a:lstStyle/>
          <a:p>
            <a:pPr algn="r" eaLnBrk="1" hangingPunct="1">
              <a:defRPr/>
            </a:pPr>
            <a:r>
              <a:rPr lang="en-US" sz="2800" dirty="0" smtClean="0">
                <a:solidFill>
                  <a:schemeClr val="bg1"/>
                </a:solidFill>
              </a:rPr>
              <a:t>Laboratory</a:t>
            </a:r>
          </a:p>
        </p:txBody>
      </p:sp>
      <p:sp>
        <p:nvSpPr>
          <p:cNvPr id="91144" name="TextBox 1"/>
          <p:cNvSpPr txBox="1">
            <a:spLocks noChangeArrowheads="1"/>
          </p:cNvSpPr>
          <p:nvPr/>
        </p:nvSpPr>
        <p:spPr bwMode="auto">
          <a:xfrm>
            <a:off x="125413" y="109538"/>
            <a:ext cx="7478712"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4000" b="1" dirty="0">
                <a:cs typeface="Arial" pitchFamily="34" charset="0"/>
              </a:rPr>
              <a:t>5S Straighten/Store</a:t>
            </a:r>
          </a:p>
        </p:txBody>
      </p:sp>
      <p:sp>
        <p:nvSpPr>
          <p:cNvPr id="91145" name="Slide Number Placeholder 3"/>
          <p:cNvSpPr>
            <a:spLocks noGrp="1"/>
          </p:cNvSpPr>
          <p:nvPr>
            <p:ph type="sldNum" sz="quarter" idx="12"/>
          </p:nvPr>
        </p:nvSpPr>
        <p:spPr bwMode="auto">
          <a:xfrm>
            <a:off x="0" y="6510338"/>
            <a:ext cx="588963" cy="2286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fld id="{B5A8527D-5EB9-471A-B525-062CFD750935}" type="slidenum">
              <a:rPr lang="en-US" altLang="en-US" b="1">
                <a:cs typeface="Arial" pitchFamily="34" charset="0"/>
              </a:rPr>
              <a:pPr algn="ctr" eaLnBrk="1" hangingPunct="1"/>
              <a:t>82</a:t>
            </a:fld>
            <a:endParaRPr lang="en-US" altLang="en-US" b="1">
              <a:cs typeface="Arial" pitchFamily="34" charset="0"/>
            </a:endParaRPr>
          </a:p>
        </p:txBody>
      </p: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p:cNvPicPr>
            <a:picLocks noChangeAspect="1" noChangeArrowheads="1"/>
          </p:cNvPicPr>
          <p:nvPr/>
        </p:nvPicPr>
        <p:blipFill>
          <a:blip r:embed="rId3" cstate="screen">
            <a:extLst>
              <a:ext uri="{28A0092B-C50C-407E-A947-70E740481C1C}">
                <a14:useLocalDpi xmlns:a14="http://schemas.microsoft.com/office/drawing/2010/main" xmlns="" val="0"/>
              </a:ext>
            </a:extLst>
          </a:blip>
          <a:srcRect/>
          <a:stretch>
            <a:fillRect/>
          </a:stretch>
        </p:blipFill>
        <p:spPr bwMode="auto">
          <a:xfrm>
            <a:off x="217488" y="2057400"/>
            <a:ext cx="4360862" cy="297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pic>
      <p:pic>
        <p:nvPicPr>
          <p:cNvPr id="92163" name="Picture 3"/>
          <p:cNvPicPr>
            <a:picLocks noChangeAspect="1" noChangeArrowheads="1"/>
          </p:cNvPicPr>
          <p:nvPr/>
        </p:nvPicPr>
        <p:blipFill>
          <a:blip r:embed="rId4" cstate="screen">
            <a:extLst>
              <a:ext uri="{28A0092B-C50C-407E-A947-70E740481C1C}">
                <a14:useLocalDpi xmlns:a14="http://schemas.microsoft.com/office/drawing/2010/main" xmlns="" val="0"/>
              </a:ext>
            </a:extLst>
          </a:blip>
          <a:srcRect/>
          <a:stretch>
            <a:fillRect/>
          </a:stretch>
        </p:blipFill>
        <p:spPr bwMode="auto">
          <a:xfrm>
            <a:off x="4754563" y="2057400"/>
            <a:ext cx="4171950" cy="297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pic>
      <p:sp>
        <p:nvSpPr>
          <p:cNvPr id="92164" name="Text Box 4"/>
          <p:cNvSpPr txBox="1">
            <a:spLocks noChangeArrowheads="1"/>
          </p:cNvSpPr>
          <p:nvPr/>
        </p:nvSpPr>
        <p:spPr bwMode="auto">
          <a:xfrm>
            <a:off x="1735138" y="1368425"/>
            <a:ext cx="1325562" cy="523875"/>
          </a:xfrm>
          <a:prstGeom prst="rect">
            <a:avLst/>
          </a:prstGeom>
          <a:noFill/>
          <a:ln>
            <a:noFill/>
          </a:ln>
          <a:effectLst>
            <a:prstShdw prst="shdw13" dist="53882" dir="13500000">
              <a:schemeClr val="accent1"/>
            </a:prst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699">
                <a:solidFill>
                  <a:srgbClr val="000000"/>
                </a:solidFill>
                <a:miter lim="800000"/>
                <a:headEnd/>
                <a:tailEnd/>
              </a14:hiddenLine>
            </a:ext>
          </a:extLst>
        </p:spPr>
        <p:txBody>
          <a:bodyPr wrap="none" anchor="ct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a:r>
              <a:rPr lang="en-US" altLang="en-US" sz="2800" b="1">
                <a:solidFill>
                  <a:schemeClr val="tx2"/>
                </a:solidFill>
              </a:rPr>
              <a:t>Before</a:t>
            </a:r>
          </a:p>
        </p:txBody>
      </p:sp>
      <p:sp>
        <p:nvSpPr>
          <p:cNvPr id="92165" name="Text Box 5"/>
          <p:cNvSpPr txBox="1">
            <a:spLocks noChangeArrowheads="1"/>
          </p:cNvSpPr>
          <p:nvPr/>
        </p:nvSpPr>
        <p:spPr bwMode="auto">
          <a:xfrm>
            <a:off x="6327775" y="1368425"/>
            <a:ext cx="1023938" cy="523875"/>
          </a:xfrm>
          <a:prstGeom prst="rect">
            <a:avLst/>
          </a:prstGeom>
          <a:noFill/>
          <a:ln>
            <a:noFill/>
          </a:ln>
          <a:effectLst>
            <a:prstShdw prst="shdw13" dist="53882" dir="13500000">
              <a:schemeClr val="accent1"/>
            </a:prst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699">
                <a:solidFill>
                  <a:srgbClr val="000000"/>
                </a:solidFill>
                <a:miter lim="800000"/>
                <a:headEnd/>
                <a:tailEnd/>
              </a14:hiddenLine>
            </a:ext>
          </a:extLst>
        </p:spPr>
        <p:txBody>
          <a:bodyPr wrap="none" anchor="ct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a:r>
              <a:rPr lang="en-US" altLang="en-US" sz="2800" b="1">
                <a:solidFill>
                  <a:schemeClr val="tx2"/>
                </a:solidFill>
              </a:rPr>
              <a:t>After</a:t>
            </a:r>
          </a:p>
        </p:txBody>
      </p:sp>
      <p:sp>
        <p:nvSpPr>
          <p:cNvPr id="1308678" name="Rectangle 6"/>
          <p:cNvSpPr>
            <a:spLocks noChangeArrowheads="1"/>
          </p:cNvSpPr>
          <p:nvPr/>
        </p:nvSpPr>
        <p:spPr bwMode="auto">
          <a:xfrm>
            <a:off x="1347788" y="5354638"/>
            <a:ext cx="6754812" cy="955675"/>
          </a:xfrm>
          <a:prstGeom prst="rect">
            <a:avLst/>
          </a:prstGeom>
          <a:noFill/>
          <a:ln w="12699">
            <a:noFill/>
            <a:miter lim="800000"/>
            <a:headEnd/>
            <a:tailEnd/>
          </a:ln>
          <a:effectLst>
            <a:prstShdw prst="shdw13" dist="53882" dir="13500000">
              <a:schemeClr val="accent1"/>
            </a:prstShdw>
          </a:effectLst>
        </p:spPr>
        <p:txBody>
          <a:bodyPr anchor="ctr">
            <a:spAutoFit/>
          </a:bodyPr>
          <a:lstStyle/>
          <a:p>
            <a:pPr algn="ctr" eaLnBrk="0" hangingPunct="0">
              <a:defRPr/>
            </a:pPr>
            <a:r>
              <a:rPr lang="en-US" sz="2800" b="1" dirty="0">
                <a:solidFill>
                  <a:schemeClr val="tx2"/>
                </a:solidFill>
                <a:effectLst>
                  <a:outerShdw blurRad="38100" dist="38100" dir="2700000" algn="tl">
                    <a:srgbClr val="C0C0C0"/>
                  </a:outerShdw>
                </a:effectLst>
                <a:latin typeface="Arial" charset="0"/>
              </a:rPr>
              <a:t>Create a Place for Everything, and Everything in Its Place</a:t>
            </a:r>
          </a:p>
        </p:txBody>
      </p:sp>
      <p:sp>
        <p:nvSpPr>
          <p:cNvPr id="112647" name="Rectangle 7"/>
          <p:cNvSpPr>
            <a:spLocks noGrp="1" noChangeArrowheads="1"/>
          </p:cNvSpPr>
          <p:nvPr>
            <p:ph type="title" idx="4294967295"/>
          </p:nvPr>
        </p:nvSpPr>
        <p:spPr>
          <a:xfrm>
            <a:off x="595313" y="986268"/>
            <a:ext cx="8042275" cy="457200"/>
          </a:xfrm>
          <a:prstGeom prst="rect">
            <a:avLst/>
          </a:prstGeom>
        </p:spPr>
        <p:txBody>
          <a:bodyPr/>
          <a:lstStyle/>
          <a:p>
            <a:pPr algn="r" eaLnBrk="1" hangingPunct="1">
              <a:defRPr/>
            </a:pPr>
            <a:r>
              <a:rPr lang="en-US" sz="2800" dirty="0" smtClean="0"/>
              <a:t>“</a:t>
            </a:r>
            <a:r>
              <a:rPr lang="en-US" sz="2800" dirty="0" smtClean="0">
                <a:solidFill>
                  <a:schemeClr val="bg1"/>
                </a:solidFill>
              </a:rPr>
              <a:t>Any” Workstation</a:t>
            </a:r>
          </a:p>
        </p:txBody>
      </p:sp>
      <p:sp>
        <p:nvSpPr>
          <p:cNvPr id="92168" name="TextBox 1"/>
          <p:cNvSpPr txBox="1">
            <a:spLocks noChangeArrowheads="1"/>
          </p:cNvSpPr>
          <p:nvPr/>
        </p:nvSpPr>
        <p:spPr bwMode="auto">
          <a:xfrm>
            <a:off x="125413" y="109538"/>
            <a:ext cx="7478712"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4000" b="1" dirty="0">
                <a:cs typeface="Arial" pitchFamily="34" charset="0"/>
              </a:rPr>
              <a:t>5S Straighten/Store</a:t>
            </a:r>
          </a:p>
        </p:txBody>
      </p:sp>
      <p:sp>
        <p:nvSpPr>
          <p:cNvPr id="92169" name="Slide Number Placeholder 3"/>
          <p:cNvSpPr>
            <a:spLocks noGrp="1"/>
          </p:cNvSpPr>
          <p:nvPr>
            <p:ph type="sldNum" sz="quarter" idx="12"/>
          </p:nvPr>
        </p:nvSpPr>
        <p:spPr bwMode="auto">
          <a:xfrm>
            <a:off x="0" y="6510338"/>
            <a:ext cx="588963" cy="2286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fld id="{7C23C11F-A515-4078-B20D-6797E8A6A18A}" type="slidenum">
              <a:rPr lang="en-US" altLang="en-US" b="1">
                <a:cs typeface="Arial" pitchFamily="34" charset="0"/>
              </a:rPr>
              <a:pPr algn="ctr" eaLnBrk="1" hangingPunct="1"/>
              <a:t>83</a:t>
            </a:fld>
            <a:endParaRPr lang="en-US" altLang="en-US" b="1">
              <a:cs typeface="Arial" pitchFamily="34" charset="0"/>
            </a:endParaRPr>
          </a:p>
        </p:txBody>
      </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idx="1"/>
          </p:nvPr>
        </p:nvSpPr>
        <p:spPr bwMode="auto">
          <a:xfrm>
            <a:off x="539750" y="1482725"/>
            <a:ext cx="7848600" cy="412908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Clr>
                <a:schemeClr val="tx1"/>
              </a:buClr>
              <a:buFont typeface="Wingdings" pitchFamily="2" charset="2"/>
              <a:buChar char="v"/>
            </a:pPr>
            <a:r>
              <a:rPr lang="en-US" altLang="en-US" sz="2800" b="1" dirty="0" smtClean="0">
                <a:latin typeface="Arial" pitchFamily="34" charset="0"/>
                <a:cs typeface="Arial" pitchFamily="34" charset="0"/>
              </a:rPr>
              <a:t>Try again?</a:t>
            </a:r>
          </a:p>
          <a:p>
            <a:pPr>
              <a:buClr>
                <a:schemeClr val="tx1"/>
              </a:buClr>
              <a:buFont typeface="Wingdings" pitchFamily="2" charset="2"/>
              <a:buChar char="v"/>
            </a:pPr>
            <a:endParaRPr lang="en-US" altLang="en-US" sz="2800" dirty="0" smtClean="0">
              <a:latin typeface="Arial" pitchFamily="34" charset="0"/>
              <a:cs typeface="Arial" pitchFamily="34" charset="0"/>
            </a:endParaRPr>
          </a:p>
          <a:p>
            <a:pPr>
              <a:buClr>
                <a:schemeClr val="tx1"/>
              </a:buClr>
              <a:buFont typeface="Wingdings" pitchFamily="2" charset="2"/>
              <a:buChar char="v"/>
            </a:pPr>
            <a:r>
              <a:rPr lang="en-US" altLang="en-US" sz="2800" dirty="0" smtClean="0">
                <a:latin typeface="Arial" pitchFamily="34" charset="0"/>
                <a:cs typeface="Arial" pitchFamily="34" charset="0"/>
              </a:rPr>
              <a:t>In </a:t>
            </a:r>
            <a:r>
              <a:rPr lang="en-US" altLang="en-US" sz="2800" b="1" dirty="0" smtClean="0">
                <a:latin typeface="Arial" pitchFamily="34" charset="0"/>
                <a:cs typeface="Arial" pitchFamily="34" charset="0"/>
              </a:rPr>
              <a:t>15 seconds </a:t>
            </a:r>
            <a:r>
              <a:rPr lang="en-US" altLang="en-US" sz="2800" dirty="0" smtClean="0">
                <a:latin typeface="Arial" pitchFamily="34" charset="0"/>
                <a:cs typeface="Arial" pitchFamily="34" charset="0"/>
              </a:rPr>
              <a:t>find all of the numbers from </a:t>
            </a:r>
            <a:r>
              <a:rPr lang="en-US" altLang="en-US" sz="2800" b="1" dirty="0" smtClean="0">
                <a:latin typeface="Arial" pitchFamily="34" charset="0"/>
                <a:cs typeface="Arial" pitchFamily="34" charset="0"/>
              </a:rPr>
              <a:t>1 – 36  </a:t>
            </a:r>
            <a:r>
              <a:rPr lang="en-US" altLang="en-US" sz="2800" dirty="0" smtClean="0">
                <a:latin typeface="Arial" pitchFamily="34" charset="0"/>
                <a:cs typeface="Arial" pitchFamily="34" charset="0"/>
              </a:rPr>
              <a:t>--</a:t>
            </a:r>
            <a:r>
              <a:rPr lang="en-US" altLang="en-US" sz="2800" b="1" dirty="0" smtClean="0">
                <a:latin typeface="Arial" pitchFamily="34" charset="0"/>
                <a:cs typeface="Arial" pitchFamily="34" charset="0"/>
              </a:rPr>
              <a:t>  </a:t>
            </a:r>
            <a:r>
              <a:rPr lang="en-US" altLang="en-US" sz="2800" b="1" u="sng" dirty="0" smtClean="0">
                <a:latin typeface="Arial" pitchFamily="34" charset="0"/>
                <a:cs typeface="Arial" pitchFamily="34" charset="0"/>
              </a:rPr>
              <a:t>IN ORDER</a:t>
            </a:r>
            <a:r>
              <a:rPr lang="en-US" altLang="en-US" sz="2800" dirty="0" smtClean="0">
                <a:latin typeface="Arial" pitchFamily="34" charset="0"/>
                <a:cs typeface="Arial" pitchFamily="34" charset="0"/>
              </a:rPr>
              <a:t>.</a:t>
            </a:r>
          </a:p>
          <a:p>
            <a:pPr>
              <a:buClr>
                <a:schemeClr val="tx1"/>
              </a:buClr>
              <a:buFont typeface="Wingdings" pitchFamily="2" charset="2"/>
              <a:buChar char="v"/>
            </a:pPr>
            <a:endParaRPr lang="en-US" altLang="en-US" sz="2800" dirty="0" smtClean="0">
              <a:latin typeface="Arial" pitchFamily="34" charset="0"/>
              <a:cs typeface="Arial" pitchFamily="34" charset="0"/>
            </a:endParaRPr>
          </a:p>
          <a:p>
            <a:pPr>
              <a:buClr>
                <a:schemeClr val="tx1"/>
              </a:buClr>
              <a:buFont typeface="Wingdings" pitchFamily="2" charset="2"/>
              <a:buChar char="v"/>
            </a:pPr>
            <a:endParaRPr lang="en-US" altLang="en-US" sz="2800" dirty="0" smtClean="0">
              <a:latin typeface="Arial" pitchFamily="34" charset="0"/>
              <a:cs typeface="Arial" pitchFamily="34" charset="0"/>
            </a:endParaRPr>
          </a:p>
          <a:p>
            <a:pPr algn="r">
              <a:buClr>
                <a:schemeClr val="tx1"/>
              </a:buClr>
              <a:buFont typeface="Wingdings" pitchFamily="2" charset="2"/>
              <a:buChar char="v"/>
            </a:pPr>
            <a:endParaRPr lang="en-US" altLang="en-US" sz="2800" dirty="0" smtClean="0">
              <a:latin typeface="Arial" pitchFamily="34" charset="0"/>
              <a:cs typeface="Arial" pitchFamily="34" charset="0"/>
            </a:endParaRPr>
          </a:p>
          <a:p>
            <a:pPr algn="r">
              <a:buClr>
                <a:schemeClr val="tx1"/>
              </a:buClr>
              <a:buFont typeface="Wingdings" pitchFamily="2" charset="2"/>
              <a:buChar char="v"/>
            </a:pPr>
            <a:endParaRPr lang="en-US" altLang="en-US" sz="2800" dirty="0" smtClean="0">
              <a:latin typeface="Arial" pitchFamily="34" charset="0"/>
              <a:cs typeface="Arial" pitchFamily="34" charset="0"/>
            </a:endParaRPr>
          </a:p>
          <a:p>
            <a:pPr algn="r">
              <a:buClr>
                <a:schemeClr val="tx1"/>
              </a:buClr>
              <a:buFont typeface="Wingdings" pitchFamily="2" charset="2"/>
              <a:buChar char="v"/>
            </a:pPr>
            <a:endParaRPr lang="en-US" altLang="en-US" sz="2800" dirty="0" smtClean="0">
              <a:latin typeface="Arial" pitchFamily="34" charset="0"/>
              <a:cs typeface="Arial" pitchFamily="34" charset="0"/>
            </a:endParaRPr>
          </a:p>
        </p:txBody>
      </p:sp>
      <p:sp>
        <p:nvSpPr>
          <p:cNvPr id="4" name="Rectangle 3"/>
          <p:cNvSpPr/>
          <p:nvPr/>
        </p:nvSpPr>
        <p:spPr>
          <a:xfrm>
            <a:off x="5867400" y="1371600"/>
            <a:ext cx="569387" cy="923330"/>
          </a:xfrm>
          <a:prstGeom prst="rect">
            <a:avLst/>
          </a:prstGeom>
          <a:noFill/>
        </p:spPr>
        <p:txBody>
          <a:bodyPr wrap="none">
            <a:spAutoFit/>
          </a:bodyPr>
          <a:lstStyle/>
          <a:p>
            <a:pPr algn="ctr">
              <a:defRPr/>
            </a:pP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rPr>
              <a:t>1</a:t>
            </a:r>
          </a:p>
        </p:txBody>
      </p:sp>
      <p:sp>
        <p:nvSpPr>
          <p:cNvPr id="5" name="Rectangle 4"/>
          <p:cNvSpPr/>
          <p:nvPr/>
        </p:nvSpPr>
        <p:spPr>
          <a:xfrm rot="2310355">
            <a:off x="6702522" y="915057"/>
            <a:ext cx="569387" cy="923330"/>
          </a:xfrm>
          <a:prstGeom prst="rect">
            <a:avLst/>
          </a:prstGeom>
          <a:noFill/>
        </p:spPr>
        <p:txBody>
          <a:bodyPr wrap="none">
            <a:spAutoFit/>
          </a:bodyPr>
          <a:lstStyle/>
          <a:p>
            <a:pPr algn="ctr">
              <a:defRPr/>
            </a:pPr>
            <a:r>
              <a:rPr lang="en-US" sz="5400" b="1" dirty="0">
                <a:ln w="1905"/>
                <a:solidFill>
                  <a:srgbClr val="00B050"/>
                </a:solidFill>
                <a:effectLst>
                  <a:innerShdw blurRad="69850" dist="43180" dir="5400000">
                    <a:srgbClr val="000000">
                      <a:alpha val="65000"/>
                    </a:srgbClr>
                  </a:innerShdw>
                </a:effectLst>
                <a:latin typeface="Arial" charset="0"/>
              </a:rPr>
              <a:t>2</a:t>
            </a:r>
          </a:p>
        </p:txBody>
      </p:sp>
      <p:sp>
        <p:nvSpPr>
          <p:cNvPr id="6" name="Rectangle 5"/>
          <p:cNvSpPr/>
          <p:nvPr/>
        </p:nvSpPr>
        <p:spPr>
          <a:xfrm rot="20490086">
            <a:off x="7370769" y="1438075"/>
            <a:ext cx="569387"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5400" b="1" dirty="0">
                <a:ln w="11430"/>
                <a:solidFill>
                  <a:srgbClr val="0070C0"/>
                </a:solidFill>
                <a:effectLst>
                  <a:outerShdw blurRad="50800" dist="39000" dir="5460000" algn="tl">
                    <a:srgbClr val="000000">
                      <a:alpha val="38000"/>
                    </a:srgbClr>
                  </a:outerShdw>
                </a:effectLst>
                <a:latin typeface="Arial" charset="0"/>
              </a:rPr>
              <a:t>3</a:t>
            </a:r>
          </a:p>
        </p:txBody>
      </p:sp>
      <p:sp>
        <p:nvSpPr>
          <p:cNvPr id="65542" name="TextBox 1"/>
          <p:cNvSpPr txBox="1">
            <a:spLocks noChangeArrowheads="1"/>
          </p:cNvSpPr>
          <p:nvPr/>
        </p:nvSpPr>
        <p:spPr bwMode="auto">
          <a:xfrm>
            <a:off x="125413" y="109538"/>
            <a:ext cx="7478712"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4000" b="1">
                <a:cs typeface="Arial" pitchFamily="34" charset="0"/>
              </a:rPr>
              <a:t>5S</a:t>
            </a:r>
          </a:p>
        </p:txBody>
      </p:sp>
      <p:sp>
        <p:nvSpPr>
          <p:cNvPr id="65543" name="Slide Number Placeholder 3"/>
          <p:cNvSpPr>
            <a:spLocks noGrp="1"/>
          </p:cNvSpPr>
          <p:nvPr>
            <p:ph type="sldNum" sz="quarter" idx="12"/>
          </p:nvPr>
        </p:nvSpPr>
        <p:spPr bwMode="auto">
          <a:xfrm>
            <a:off x="0" y="6510338"/>
            <a:ext cx="588963" cy="2286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fld id="{3AEBE27E-DA84-4FA0-98A3-A97021EC86C1}" type="slidenum">
              <a:rPr lang="en-US" altLang="en-US" b="1">
                <a:cs typeface="Arial" pitchFamily="34" charset="0"/>
              </a:rPr>
              <a:pPr algn="ctr" eaLnBrk="1" hangingPunct="1"/>
              <a:t>84</a:t>
            </a:fld>
            <a:endParaRPr lang="en-US" altLang="en-US" b="1">
              <a:cs typeface="Arial" pitchFamily="34" charset="0"/>
            </a:endParaRPr>
          </a:p>
        </p:txBody>
      </p:sp>
    </p:spTree>
    <p:extLst>
      <p:ext uri="{BB962C8B-B14F-4D97-AF65-F5344CB8AC3E}">
        <p14:creationId xmlns:p14="http://schemas.microsoft.com/office/powerpoint/2010/main" xmlns="" val="419428365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fade">
                                      <p:cBhvr>
                                        <p:cTn id="7" dur="2000"/>
                                        <p:tgtEl>
                                          <p:spTgt spid="174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411">
                                            <p:txEl>
                                              <p:pRg st="2" end="2"/>
                                            </p:txEl>
                                          </p:spTgt>
                                        </p:tgtEl>
                                        <p:attrNameLst>
                                          <p:attrName>style.visibility</p:attrName>
                                        </p:attrNameLst>
                                      </p:cBhvr>
                                      <p:to>
                                        <p:strVal val="visible"/>
                                      </p:to>
                                    </p:set>
                                    <p:animEffect transition="in" filter="fade">
                                      <p:cBhvr>
                                        <p:cTn id="12" dur="2000"/>
                                        <p:tgtEl>
                                          <p:spTgt spid="174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10" name="WordArt 2"/>
          <p:cNvSpPr>
            <a:spLocks noChangeArrowheads="1" noChangeShapeType="1" noTextEdit="1"/>
          </p:cNvSpPr>
          <p:nvPr/>
        </p:nvSpPr>
        <p:spPr bwMode="auto">
          <a:xfrm rot="-9842666">
            <a:off x="7620000" y="533400"/>
            <a:ext cx="304800"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folHlink"/>
                </a:solidFill>
                <a:latin typeface="Arial Black"/>
              </a:rPr>
              <a:t>1</a:t>
            </a:r>
          </a:p>
        </p:txBody>
      </p:sp>
      <p:sp>
        <p:nvSpPr>
          <p:cNvPr id="68611" name="WordArt 3"/>
          <p:cNvSpPr>
            <a:spLocks noChangeArrowheads="1" noChangeShapeType="1" noTextEdit="1"/>
          </p:cNvSpPr>
          <p:nvPr/>
        </p:nvSpPr>
        <p:spPr bwMode="auto">
          <a:xfrm rot="10376689">
            <a:off x="6781800" y="228600"/>
            <a:ext cx="304800" cy="6858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accent1"/>
                </a:solidFill>
                <a:latin typeface="Arial Black"/>
              </a:rPr>
              <a:t>2</a:t>
            </a:r>
          </a:p>
        </p:txBody>
      </p:sp>
      <p:sp>
        <p:nvSpPr>
          <p:cNvPr id="68612" name="WordArt 4"/>
          <p:cNvSpPr>
            <a:spLocks noChangeArrowheads="1" noChangeShapeType="1" noTextEdit="1"/>
          </p:cNvSpPr>
          <p:nvPr/>
        </p:nvSpPr>
        <p:spPr bwMode="auto">
          <a:xfrm>
            <a:off x="5791200" y="228600"/>
            <a:ext cx="266700" cy="56515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bg2"/>
                </a:solidFill>
                <a:latin typeface="Arial Black"/>
              </a:rPr>
              <a:t>3</a:t>
            </a:r>
          </a:p>
        </p:txBody>
      </p:sp>
      <p:sp>
        <p:nvSpPr>
          <p:cNvPr id="68613" name="WordArt 5"/>
          <p:cNvSpPr>
            <a:spLocks noChangeArrowheads="1" noChangeShapeType="1" noTextEdit="1"/>
          </p:cNvSpPr>
          <p:nvPr/>
        </p:nvSpPr>
        <p:spPr bwMode="auto">
          <a:xfrm rot="8135934">
            <a:off x="8305800" y="228600"/>
            <a:ext cx="304800"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accent1"/>
                </a:solidFill>
                <a:latin typeface="Arial Black"/>
              </a:rPr>
              <a:t>4</a:t>
            </a:r>
          </a:p>
        </p:txBody>
      </p:sp>
      <p:sp>
        <p:nvSpPr>
          <p:cNvPr id="68614" name="WordArt 6"/>
          <p:cNvSpPr>
            <a:spLocks noChangeArrowheads="1" noChangeShapeType="1" noTextEdit="1"/>
          </p:cNvSpPr>
          <p:nvPr/>
        </p:nvSpPr>
        <p:spPr bwMode="auto">
          <a:xfrm>
            <a:off x="4876800" y="381000"/>
            <a:ext cx="304800"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accent1"/>
                </a:solidFill>
                <a:latin typeface="Arial Black"/>
              </a:rPr>
              <a:t>5</a:t>
            </a:r>
          </a:p>
        </p:txBody>
      </p:sp>
      <p:sp>
        <p:nvSpPr>
          <p:cNvPr id="68615" name="WordArt 7"/>
          <p:cNvSpPr>
            <a:spLocks noChangeArrowheads="1" noChangeShapeType="1" noTextEdit="1"/>
          </p:cNvSpPr>
          <p:nvPr/>
        </p:nvSpPr>
        <p:spPr bwMode="auto">
          <a:xfrm rot="2016733">
            <a:off x="1371600" y="304800"/>
            <a:ext cx="304800"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00"/>
                </a:solidFill>
                <a:latin typeface="Arial Black"/>
              </a:rPr>
              <a:t>7</a:t>
            </a:r>
          </a:p>
        </p:txBody>
      </p:sp>
      <p:sp>
        <p:nvSpPr>
          <p:cNvPr id="68616" name="WordArt 8"/>
          <p:cNvSpPr>
            <a:spLocks noChangeArrowheads="1" noChangeShapeType="1" noTextEdit="1"/>
          </p:cNvSpPr>
          <p:nvPr/>
        </p:nvSpPr>
        <p:spPr bwMode="auto">
          <a:xfrm>
            <a:off x="2133600" y="533400"/>
            <a:ext cx="304800"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accent1"/>
                </a:solidFill>
                <a:latin typeface="Arial Black"/>
              </a:rPr>
              <a:t>8</a:t>
            </a:r>
          </a:p>
        </p:txBody>
      </p:sp>
      <p:sp>
        <p:nvSpPr>
          <p:cNvPr id="68617" name="WordArt 9"/>
          <p:cNvSpPr>
            <a:spLocks noChangeArrowheads="1" noChangeShapeType="1" noTextEdit="1"/>
          </p:cNvSpPr>
          <p:nvPr/>
        </p:nvSpPr>
        <p:spPr bwMode="auto">
          <a:xfrm>
            <a:off x="1143000" y="1143000"/>
            <a:ext cx="304800" cy="6858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folHlink"/>
                </a:solidFill>
                <a:latin typeface="Arial Black"/>
              </a:rPr>
              <a:t>9</a:t>
            </a:r>
          </a:p>
        </p:txBody>
      </p:sp>
      <p:sp>
        <p:nvSpPr>
          <p:cNvPr id="68618" name="WordArt 10"/>
          <p:cNvSpPr>
            <a:spLocks noChangeArrowheads="1" noChangeShapeType="1" noTextEdit="1"/>
          </p:cNvSpPr>
          <p:nvPr/>
        </p:nvSpPr>
        <p:spPr bwMode="auto">
          <a:xfrm rot="-8942174">
            <a:off x="304800" y="1295400"/>
            <a:ext cx="533400"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D60093"/>
                </a:solidFill>
                <a:latin typeface="Arial Black"/>
              </a:rPr>
              <a:t>10</a:t>
            </a:r>
          </a:p>
        </p:txBody>
      </p:sp>
      <p:sp>
        <p:nvSpPr>
          <p:cNvPr id="68619" name="WordArt 11"/>
          <p:cNvSpPr>
            <a:spLocks noChangeArrowheads="1" noChangeShapeType="1" noTextEdit="1"/>
          </p:cNvSpPr>
          <p:nvPr/>
        </p:nvSpPr>
        <p:spPr bwMode="auto">
          <a:xfrm rot="-813663">
            <a:off x="304800" y="304800"/>
            <a:ext cx="533400"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0000"/>
                </a:solidFill>
                <a:latin typeface="Arial Black"/>
              </a:rPr>
              <a:t>11</a:t>
            </a:r>
          </a:p>
        </p:txBody>
      </p:sp>
      <p:sp>
        <p:nvSpPr>
          <p:cNvPr id="68620" name="WordArt 12"/>
          <p:cNvSpPr>
            <a:spLocks noChangeArrowheads="1" noChangeShapeType="1" noTextEdit="1"/>
          </p:cNvSpPr>
          <p:nvPr/>
        </p:nvSpPr>
        <p:spPr bwMode="auto">
          <a:xfrm>
            <a:off x="1676400" y="1295400"/>
            <a:ext cx="376238" cy="4572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99CC"/>
                </a:solidFill>
                <a:latin typeface="Arial Black"/>
              </a:rPr>
              <a:t>12</a:t>
            </a:r>
          </a:p>
        </p:txBody>
      </p:sp>
      <p:sp>
        <p:nvSpPr>
          <p:cNvPr id="68621" name="WordArt 13"/>
          <p:cNvSpPr>
            <a:spLocks noChangeArrowheads="1" noChangeShapeType="1" noTextEdit="1"/>
          </p:cNvSpPr>
          <p:nvPr/>
        </p:nvSpPr>
        <p:spPr bwMode="auto">
          <a:xfrm>
            <a:off x="1295400" y="2438400"/>
            <a:ext cx="593725" cy="71913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bg2"/>
                </a:solidFill>
                <a:latin typeface="Arial Black"/>
              </a:rPr>
              <a:t>13</a:t>
            </a:r>
          </a:p>
        </p:txBody>
      </p:sp>
      <p:sp>
        <p:nvSpPr>
          <p:cNvPr id="68622" name="WordArt 14"/>
          <p:cNvSpPr>
            <a:spLocks noChangeArrowheads="1" noChangeShapeType="1" noTextEdit="1"/>
          </p:cNvSpPr>
          <p:nvPr/>
        </p:nvSpPr>
        <p:spPr bwMode="auto">
          <a:xfrm rot="3322550">
            <a:off x="2081213" y="2414587"/>
            <a:ext cx="935038" cy="1135063"/>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hlink"/>
                </a:solidFill>
                <a:latin typeface="Arial Black"/>
              </a:rPr>
              <a:t>14</a:t>
            </a:r>
          </a:p>
        </p:txBody>
      </p:sp>
      <p:sp>
        <p:nvSpPr>
          <p:cNvPr id="68623" name="WordArt 15"/>
          <p:cNvSpPr>
            <a:spLocks noChangeArrowheads="1" noChangeShapeType="1" noTextEdit="1"/>
          </p:cNvSpPr>
          <p:nvPr/>
        </p:nvSpPr>
        <p:spPr bwMode="auto">
          <a:xfrm rot="-1909647">
            <a:off x="1752600" y="3581400"/>
            <a:ext cx="533400"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folHlink"/>
                </a:solidFill>
                <a:latin typeface="Arial Black"/>
              </a:rPr>
              <a:t>15</a:t>
            </a:r>
          </a:p>
        </p:txBody>
      </p:sp>
      <p:sp>
        <p:nvSpPr>
          <p:cNvPr id="68624" name="WordArt 16"/>
          <p:cNvSpPr>
            <a:spLocks noChangeArrowheads="1" noChangeShapeType="1" noTextEdit="1"/>
          </p:cNvSpPr>
          <p:nvPr/>
        </p:nvSpPr>
        <p:spPr bwMode="auto">
          <a:xfrm rot="-5400000">
            <a:off x="384175" y="3197225"/>
            <a:ext cx="736600" cy="89535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FF00"/>
                </a:solidFill>
                <a:latin typeface="Arial Black"/>
              </a:rPr>
              <a:t>16</a:t>
            </a:r>
          </a:p>
        </p:txBody>
      </p:sp>
      <p:sp>
        <p:nvSpPr>
          <p:cNvPr id="68625" name="WordArt 17"/>
          <p:cNvSpPr>
            <a:spLocks noChangeArrowheads="1" noChangeShapeType="1" noTextEdit="1"/>
          </p:cNvSpPr>
          <p:nvPr/>
        </p:nvSpPr>
        <p:spPr bwMode="auto">
          <a:xfrm>
            <a:off x="990600" y="4038600"/>
            <a:ext cx="533400"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D60093"/>
                </a:solidFill>
                <a:latin typeface="Arial Black"/>
              </a:rPr>
              <a:t>17</a:t>
            </a:r>
          </a:p>
        </p:txBody>
      </p:sp>
      <p:sp>
        <p:nvSpPr>
          <p:cNvPr id="68626" name="WordArt 18"/>
          <p:cNvSpPr>
            <a:spLocks noChangeArrowheads="1" noChangeShapeType="1" noTextEdit="1"/>
          </p:cNvSpPr>
          <p:nvPr/>
        </p:nvSpPr>
        <p:spPr bwMode="auto">
          <a:xfrm>
            <a:off x="3048000" y="3276600"/>
            <a:ext cx="533400"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accent1"/>
                </a:solidFill>
                <a:latin typeface="Arial Black"/>
              </a:rPr>
              <a:t>18</a:t>
            </a:r>
          </a:p>
        </p:txBody>
      </p:sp>
      <p:sp>
        <p:nvSpPr>
          <p:cNvPr id="68627" name="WordArt 19"/>
          <p:cNvSpPr>
            <a:spLocks noChangeArrowheads="1" noChangeShapeType="1" noTextEdit="1"/>
          </p:cNvSpPr>
          <p:nvPr/>
        </p:nvSpPr>
        <p:spPr bwMode="auto">
          <a:xfrm rot="4496516">
            <a:off x="3921125" y="6213475"/>
            <a:ext cx="330200" cy="40005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bg2"/>
                </a:solidFill>
                <a:latin typeface="Arial Black"/>
              </a:rPr>
              <a:t>19</a:t>
            </a:r>
          </a:p>
        </p:txBody>
      </p:sp>
      <p:sp>
        <p:nvSpPr>
          <p:cNvPr id="68628" name="WordArt 20"/>
          <p:cNvSpPr>
            <a:spLocks noChangeArrowheads="1" noChangeShapeType="1" noTextEdit="1"/>
          </p:cNvSpPr>
          <p:nvPr/>
        </p:nvSpPr>
        <p:spPr bwMode="auto">
          <a:xfrm rot="5586100">
            <a:off x="4552950" y="5962650"/>
            <a:ext cx="533400"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accent1"/>
                </a:solidFill>
                <a:latin typeface="Arial Black"/>
              </a:rPr>
              <a:t>20</a:t>
            </a:r>
          </a:p>
        </p:txBody>
      </p:sp>
      <p:sp>
        <p:nvSpPr>
          <p:cNvPr id="68629" name="WordArt 21"/>
          <p:cNvSpPr>
            <a:spLocks noChangeArrowheads="1" noChangeShapeType="1" noTextEdit="1"/>
          </p:cNvSpPr>
          <p:nvPr/>
        </p:nvSpPr>
        <p:spPr bwMode="auto">
          <a:xfrm rot="3130460">
            <a:off x="2343150" y="5734050"/>
            <a:ext cx="533400"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D60093"/>
                </a:solidFill>
                <a:latin typeface="Arial Black"/>
              </a:rPr>
              <a:t>22</a:t>
            </a:r>
          </a:p>
        </p:txBody>
      </p:sp>
      <p:sp>
        <p:nvSpPr>
          <p:cNvPr id="68630" name="WordArt 22"/>
          <p:cNvSpPr>
            <a:spLocks noChangeArrowheads="1" noChangeShapeType="1" noTextEdit="1"/>
          </p:cNvSpPr>
          <p:nvPr/>
        </p:nvSpPr>
        <p:spPr bwMode="auto">
          <a:xfrm>
            <a:off x="3733800" y="4648200"/>
            <a:ext cx="533400"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0000"/>
                </a:solidFill>
                <a:latin typeface="Arial Black"/>
              </a:rPr>
              <a:t>23</a:t>
            </a:r>
          </a:p>
        </p:txBody>
      </p:sp>
      <p:sp>
        <p:nvSpPr>
          <p:cNvPr id="68631" name="WordArt 23"/>
          <p:cNvSpPr>
            <a:spLocks noChangeArrowheads="1" noChangeShapeType="1" noTextEdit="1"/>
          </p:cNvSpPr>
          <p:nvPr/>
        </p:nvSpPr>
        <p:spPr bwMode="auto">
          <a:xfrm rot="-10443890">
            <a:off x="4572000" y="4953000"/>
            <a:ext cx="752475" cy="9144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hlink"/>
                </a:solidFill>
                <a:latin typeface="Arial Black"/>
              </a:rPr>
              <a:t>24</a:t>
            </a:r>
          </a:p>
        </p:txBody>
      </p:sp>
      <p:sp>
        <p:nvSpPr>
          <p:cNvPr id="68632" name="WordArt 24"/>
          <p:cNvSpPr>
            <a:spLocks noChangeArrowheads="1" noChangeShapeType="1" noTextEdit="1"/>
          </p:cNvSpPr>
          <p:nvPr/>
        </p:nvSpPr>
        <p:spPr bwMode="auto">
          <a:xfrm rot="-3588239">
            <a:off x="5391150" y="1924050"/>
            <a:ext cx="533400"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0000"/>
                </a:solidFill>
                <a:latin typeface="Arial Black"/>
              </a:rPr>
              <a:t>25</a:t>
            </a:r>
          </a:p>
        </p:txBody>
      </p:sp>
      <p:sp>
        <p:nvSpPr>
          <p:cNvPr id="68633" name="WordArt 25"/>
          <p:cNvSpPr>
            <a:spLocks noChangeArrowheads="1" noChangeShapeType="1" noTextEdit="1"/>
          </p:cNvSpPr>
          <p:nvPr/>
        </p:nvSpPr>
        <p:spPr bwMode="auto">
          <a:xfrm rot="-9822357">
            <a:off x="6248400" y="2133600"/>
            <a:ext cx="533400"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accent1"/>
                </a:solidFill>
                <a:latin typeface="Arial Black"/>
              </a:rPr>
              <a:t>26</a:t>
            </a:r>
          </a:p>
        </p:txBody>
      </p:sp>
      <p:sp>
        <p:nvSpPr>
          <p:cNvPr id="68634" name="WordArt 26"/>
          <p:cNvSpPr>
            <a:spLocks noChangeArrowheads="1" noChangeShapeType="1" noTextEdit="1"/>
          </p:cNvSpPr>
          <p:nvPr/>
        </p:nvSpPr>
        <p:spPr bwMode="auto">
          <a:xfrm rot="-1699184">
            <a:off x="4648200" y="2209800"/>
            <a:ext cx="533400"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accent1"/>
                </a:solidFill>
                <a:latin typeface="Arial Black"/>
              </a:rPr>
              <a:t>27</a:t>
            </a:r>
          </a:p>
        </p:txBody>
      </p:sp>
      <p:sp>
        <p:nvSpPr>
          <p:cNvPr id="68635" name="WordArt 27"/>
          <p:cNvSpPr>
            <a:spLocks noChangeArrowheads="1" noChangeShapeType="1" noTextEdit="1"/>
          </p:cNvSpPr>
          <p:nvPr/>
        </p:nvSpPr>
        <p:spPr bwMode="auto">
          <a:xfrm rot="3046193">
            <a:off x="6641306" y="2731294"/>
            <a:ext cx="822325" cy="99853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hlink"/>
                </a:solidFill>
                <a:latin typeface="Arial Black"/>
              </a:rPr>
              <a:t>28</a:t>
            </a:r>
          </a:p>
        </p:txBody>
      </p:sp>
      <p:sp>
        <p:nvSpPr>
          <p:cNvPr id="68636" name="WordArt 28"/>
          <p:cNvSpPr>
            <a:spLocks noChangeArrowheads="1" noChangeShapeType="1" noTextEdit="1"/>
          </p:cNvSpPr>
          <p:nvPr/>
        </p:nvSpPr>
        <p:spPr bwMode="auto">
          <a:xfrm rot="-4091916">
            <a:off x="5619750" y="3067050"/>
            <a:ext cx="533400"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folHlink"/>
                </a:solidFill>
                <a:latin typeface="Arial Black"/>
              </a:rPr>
              <a:t>29</a:t>
            </a:r>
          </a:p>
        </p:txBody>
      </p:sp>
      <p:sp>
        <p:nvSpPr>
          <p:cNvPr id="68637" name="WordArt 29"/>
          <p:cNvSpPr>
            <a:spLocks noChangeArrowheads="1" noChangeShapeType="1" noTextEdit="1"/>
          </p:cNvSpPr>
          <p:nvPr/>
        </p:nvSpPr>
        <p:spPr bwMode="auto">
          <a:xfrm rot="1971629">
            <a:off x="8347075" y="4302125"/>
            <a:ext cx="379413" cy="461963"/>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bg2"/>
                </a:solidFill>
                <a:latin typeface="Arial Black"/>
              </a:rPr>
              <a:t>31</a:t>
            </a:r>
          </a:p>
        </p:txBody>
      </p:sp>
      <p:sp>
        <p:nvSpPr>
          <p:cNvPr id="68638" name="WordArt 30"/>
          <p:cNvSpPr>
            <a:spLocks noChangeArrowheads="1" noChangeShapeType="1" noTextEdit="1"/>
          </p:cNvSpPr>
          <p:nvPr/>
        </p:nvSpPr>
        <p:spPr bwMode="auto">
          <a:xfrm rot="-1909647">
            <a:off x="6858000" y="5183188"/>
            <a:ext cx="533400"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folHlink"/>
                </a:solidFill>
                <a:latin typeface="Arial Black"/>
              </a:rPr>
              <a:t>33</a:t>
            </a:r>
          </a:p>
        </p:txBody>
      </p:sp>
      <p:sp>
        <p:nvSpPr>
          <p:cNvPr id="68639" name="WordArt 31"/>
          <p:cNvSpPr>
            <a:spLocks noChangeArrowheads="1" noChangeShapeType="1" noTextEdit="1"/>
          </p:cNvSpPr>
          <p:nvPr/>
        </p:nvSpPr>
        <p:spPr bwMode="auto">
          <a:xfrm>
            <a:off x="6324600" y="762000"/>
            <a:ext cx="207963" cy="43973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FF00"/>
                </a:solidFill>
                <a:latin typeface="Arial Black"/>
              </a:rPr>
              <a:t>6</a:t>
            </a:r>
          </a:p>
        </p:txBody>
      </p:sp>
      <p:sp>
        <p:nvSpPr>
          <p:cNvPr id="68640" name="WordArt 32"/>
          <p:cNvSpPr>
            <a:spLocks noChangeArrowheads="1" noChangeShapeType="1" noTextEdit="1"/>
          </p:cNvSpPr>
          <p:nvPr/>
        </p:nvSpPr>
        <p:spPr bwMode="auto">
          <a:xfrm rot="-2450637">
            <a:off x="3505200" y="5562600"/>
            <a:ext cx="361950" cy="441325"/>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accent1"/>
                </a:solidFill>
                <a:latin typeface="Arial Black"/>
              </a:rPr>
              <a:t>21</a:t>
            </a:r>
          </a:p>
        </p:txBody>
      </p:sp>
      <p:sp>
        <p:nvSpPr>
          <p:cNvPr id="68641" name="WordArt 33"/>
          <p:cNvSpPr>
            <a:spLocks noChangeArrowheads="1" noChangeShapeType="1" noTextEdit="1"/>
          </p:cNvSpPr>
          <p:nvPr/>
        </p:nvSpPr>
        <p:spPr bwMode="auto">
          <a:xfrm>
            <a:off x="7086600" y="1905000"/>
            <a:ext cx="363538" cy="441325"/>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accent1"/>
                </a:solidFill>
                <a:latin typeface="Arial Black"/>
              </a:rPr>
              <a:t>30</a:t>
            </a:r>
          </a:p>
        </p:txBody>
      </p:sp>
      <p:sp>
        <p:nvSpPr>
          <p:cNvPr id="68642" name="WordArt 34"/>
          <p:cNvSpPr>
            <a:spLocks noChangeArrowheads="1" noChangeShapeType="1" noTextEdit="1"/>
          </p:cNvSpPr>
          <p:nvPr/>
        </p:nvSpPr>
        <p:spPr bwMode="auto">
          <a:xfrm rot="9722662">
            <a:off x="7613650" y="5699125"/>
            <a:ext cx="515938" cy="608013"/>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accent1"/>
                </a:solidFill>
                <a:latin typeface="Arial Black"/>
              </a:rPr>
              <a:t>32</a:t>
            </a:r>
          </a:p>
        </p:txBody>
      </p:sp>
      <p:sp>
        <p:nvSpPr>
          <p:cNvPr id="68643" name="WordArt 35"/>
          <p:cNvSpPr>
            <a:spLocks noChangeArrowheads="1" noChangeShapeType="1" noTextEdit="1"/>
          </p:cNvSpPr>
          <p:nvPr/>
        </p:nvSpPr>
        <p:spPr bwMode="auto">
          <a:xfrm>
            <a:off x="6934200" y="6097588"/>
            <a:ext cx="361950" cy="439737"/>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FF00"/>
                </a:solidFill>
                <a:latin typeface="Arial Black"/>
              </a:rPr>
              <a:t>34</a:t>
            </a:r>
          </a:p>
        </p:txBody>
      </p:sp>
      <p:sp>
        <p:nvSpPr>
          <p:cNvPr id="68644" name="WordArt 36"/>
          <p:cNvSpPr>
            <a:spLocks noChangeArrowheads="1" noChangeShapeType="1" noTextEdit="1"/>
          </p:cNvSpPr>
          <p:nvPr/>
        </p:nvSpPr>
        <p:spPr bwMode="auto">
          <a:xfrm rot="3768321">
            <a:off x="7600950" y="4668838"/>
            <a:ext cx="533400"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00"/>
                </a:solidFill>
                <a:latin typeface="Arial Black"/>
              </a:rPr>
              <a:t>35</a:t>
            </a:r>
          </a:p>
        </p:txBody>
      </p:sp>
      <p:sp>
        <p:nvSpPr>
          <p:cNvPr id="68645" name="WordArt 37"/>
          <p:cNvSpPr>
            <a:spLocks noChangeArrowheads="1" noChangeShapeType="1" noTextEdit="1"/>
          </p:cNvSpPr>
          <p:nvPr/>
        </p:nvSpPr>
        <p:spPr bwMode="auto">
          <a:xfrm>
            <a:off x="6400800" y="4573588"/>
            <a:ext cx="376238" cy="4572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99CC"/>
                </a:solidFill>
                <a:latin typeface="Arial Black"/>
              </a:rPr>
              <a:t>36</a:t>
            </a:r>
          </a:p>
        </p:txBody>
      </p:sp>
      <p:sp>
        <p:nvSpPr>
          <p:cNvPr id="68646" name="Slide Number Placeholder 3"/>
          <p:cNvSpPr>
            <a:spLocks noGrp="1"/>
          </p:cNvSpPr>
          <p:nvPr>
            <p:ph type="sldNum" sz="quarter" idx="12"/>
          </p:nvPr>
        </p:nvSpPr>
        <p:spPr bwMode="auto">
          <a:xfrm>
            <a:off x="0" y="6510338"/>
            <a:ext cx="588963" cy="2286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fld id="{6BC8B222-D566-4B69-8BF9-133C7065F214}" type="slidenum">
              <a:rPr lang="en-US" altLang="en-US" b="1">
                <a:cs typeface="Arial" pitchFamily="34" charset="0"/>
              </a:rPr>
              <a:pPr algn="ctr" eaLnBrk="1" hangingPunct="1"/>
              <a:t>85</a:t>
            </a:fld>
            <a:endParaRPr lang="en-US" altLang="en-US" b="1">
              <a:cs typeface="Arial" pitchFamily="34" charset="0"/>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better?</a:t>
            </a:r>
            <a:endParaRPr lang="en-US" dirty="0"/>
          </a:p>
        </p:txBody>
      </p:sp>
      <p:sp>
        <p:nvSpPr>
          <p:cNvPr id="3" name="Content Placeholder 2"/>
          <p:cNvSpPr>
            <a:spLocks noGrp="1"/>
          </p:cNvSpPr>
          <p:nvPr>
            <p:ph idx="1"/>
          </p:nvPr>
        </p:nvSpPr>
        <p:spPr/>
        <p:txBody>
          <a:bodyPr/>
          <a:lstStyle/>
          <a:p>
            <a:r>
              <a:rPr lang="en-US" dirty="0" smtClean="0"/>
              <a:t>Still, What’s Missing?</a:t>
            </a:r>
            <a:endParaRPr lang="en-US" dirty="0"/>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a:xfrm>
            <a:off x="-188982" y="6476862"/>
            <a:ext cx="588963" cy="228600"/>
          </a:xfrm>
        </p:spPr>
        <p:txBody>
          <a:bodyPr/>
          <a:lstStyle/>
          <a:p>
            <a:fld id="{4DEBEFA7-D9EC-4367-A847-9FAEB94F6356}" type="slidenum">
              <a:rPr lang="en-US" altLang="en-US" smtClean="0">
                <a:solidFill>
                  <a:schemeClr val="tx1"/>
                </a:solidFill>
              </a:rPr>
              <a:pPr/>
              <a:t>86</a:t>
            </a:fld>
            <a:endParaRPr lang="en-US" altLang="en-US">
              <a:solidFill>
                <a:schemeClr val="tx1"/>
              </a:solidFill>
            </a:endParaRPr>
          </a:p>
        </p:txBody>
      </p:sp>
    </p:spTree>
    <p:extLst>
      <p:ext uri="{BB962C8B-B14F-4D97-AF65-F5344CB8AC3E}">
        <p14:creationId xmlns:p14="http://schemas.microsoft.com/office/powerpoint/2010/main" xmlns="" val="161230575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634" name="WordArt 2"/>
          <p:cNvSpPr>
            <a:spLocks noChangeArrowheads="1" noChangeShapeType="1" noTextEdit="1"/>
          </p:cNvSpPr>
          <p:nvPr/>
        </p:nvSpPr>
        <p:spPr bwMode="auto">
          <a:xfrm rot="-9842666">
            <a:off x="7391400" y="381000"/>
            <a:ext cx="304800"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0000"/>
                </a:solidFill>
                <a:latin typeface="Arial Black"/>
              </a:rPr>
              <a:t>1</a:t>
            </a:r>
          </a:p>
        </p:txBody>
      </p:sp>
      <p:sp>
        <p:nvSpPr>
          <p:cNvPr id="69635" name="WordArt 3"/>
          <p:cNvSpPr>
            <a:spLocks noChangeArrowheads="1" noChangeShapeType="1" noTextEdit="1"/>
          </p:cNvSpPr>
          <p:nvPr/>
        </p:nvSpPr>
        <p:spPr bwMode="auto">
          <a:xfrm rot="10376689">
            <a:off x="6781800" y="381000"/>
            <a:ext cx="304800" cy="6858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0000"/>
                </a:solidFill>
                <a:latin typeface="Arial Black"/>
              </a:rPr>
              <a:t>2</a:t>
            </a:r>
          </a:p>
        </p:txBody>
      </p:sp>
      <p:sp>
        <p:nvSpPr>
          <p:cNvPr id="69636" name="WordArt 4"/>
          <p:cNvSpPr>
            <a:spLocks noChangeArrowheads="1" noChangeShapeType="1" noTextEdit="1"/>
          </p:cNvSpPr>
          <p:nvPr/>
        </p:nvSpPr>
        <p:spPr bwMode="auto">
          <a:xfrm>
            <a:off x="5791200" y="381000"/>
            <a:ext cx="266700" cy="56515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0000"/>
                </a:solidFill>
                <a:latin typeface="Arial Black"/>
              </a:rPr>
              <a:t>3</a:t>
            </a:r>
          </a:p>
        </p:txBody>
      </p:sp>
      <p:sp>
        <p:nvSpPr>
          <p:cNvPr id="69637" name="WordArt 5"/>
          <p:cNvSpPr>
            <a:spLocks noChangeArrowheads="1" noChangeShapeType="1" noTextEdit="1"/>
          </p:cNvSpPr>
          <p:nvPr/>
        </p:nvSpPr>
        <p:spPr bwMode="auto">
          <a:xfrm rot="8135934">
            <a:off x="8153400" y="457200"/>
            <a:ext cx="304800"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0000"/>
                </a:solidFill>
                <a:latin typeface="Arial Black"/>
              </a:rPr>
              <a:t>4</a:t>
            </a:r>
          </a:p>
        </p:txBody>
      </p:sp>
      <p:sp>
        <p:nvSpPr>
          <p:cNvPr id="69638" name="WordArt 6"/>
          <p:cNvSpPr>
            <a:spLocks noChangeArrowheads="1" noChangeShapeType="1" noTextEdit="1"/>
          </p:cNvSpPr>
          <p:nvPr/>
        </p:nvSpPr>
        <p:spPr bwMode="auto">
          <a:xfrm>
            <a:off x="5105400" y="381000"/>
            <a:ext cx="304800"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0000"/>
                </a:solidFill>
                <a:latin typeface="Arial Black"/>
              </a:rPr>
              <a:t>5</a:t>
            </a:r>
          </a:p>
        </p:txBody>
      </p:sp>
      <p:sp>
        <p:nvSpPr>
          <p:cNvPr id="69639" name="WordArt 7"/>
          <p:cNvSpPr>
            <a:spLocks noChangeArrowheads="1" noChangeShapeType="1" noTextEdit="1"/>
          </p:cNvSpPr>
          <p:nvPr/>
        </p:nvSpPr>
        <p:spPr bwMode="auto">
          <a:xfrm rot="1722005">
            <a:off x="1447800" y="228600"/>
            <a:ext cx="304800"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9900"/>
                </a:solidFill>
                <a:latin typeface="Arial Black"/>
              </a:rPr>
              <a:t>7</a:t>
            </a:r>
          </a:p>
        </p:txBody>
      </p:sp>
      <p:sp>
        <p:nvSpPr>
          <p:cNvPr id="69640" name="WordArt 8"/>
          <p:cNvSpPr>
            <a:spLocks noChangeArrowheads="1" noChangeShapeType="1" noTextEdit="1"/>
          </p:cNvSpPr>
          <p:nvPr/>
        </p:nvSpPr>
        <p:spPr bwMode="auto">
          <a:xfrm>
            <a:off x="1981200" y="533400"/>
            <a:ext cx="304800"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9900"/>
                </a:solidFill>
                <a:latin typeface="Arial Black"/>
              </a:rPr>
              <a:t>8</a:t>
            </a:r>
          </a:p>
        </p:txBody>
      </p:sp>
      <p:sp>
        <p:nvSpPr>
          <p:cNvPr id="69641" name="WordArt 9"/>
          <p:cNvSpPr>
            <a:spLocks noChangeArrowheads="1" noChangeShapeType="1" noTextEdit="1"/>
          </p:cNvSpPr>
          <p:nvPr/>
        </p:nvSpPr>
        <p:spPr bwMode="auto">
          <a:xfrm>
            <a:off x="1085850" y="1123950"/>
            <a:ext cx="304800"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9900"/>
                </a:solidFill>
                <a:latin typeface="Arial Black"/>
              </a:rPr>
              <a:t>9</a:t>
            </a:r>
          </a:p>
        </p:txBody>
      </p:sp>
      <p:sp>
        <p:nvSpPr>
          <p:cNvPr id="69642" name="WordArt 10"/>
          <p:cNvSpPr>
            <a:spLocks noChangeArrowheads="1" noChangeShapeType="1" noTextEdit="1"/>
          </p:cNvSpPr>
          <p:nvPr/>
        </p:nvSpPr>
        <p:spPr bwMode="auto">
          <a:xfrm rot="-8942174">
            <a:off x="228600" y="1524000"/>
            <a:ext cx="533400"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9900"/>
                </a:solidFill>
                <a:latin typeface="Arial Black"/>
              </a:rPr>
              <a:t>10</a:t>
            </a:r>
          </a:p>
        </p:txBody>
      </p:sp>
      <p:sp>
        <p:nvSpPr>
          <p:cNvPr id="69643" name="WordArt 11"/>
          <p:cNvSpPr>
            <a:spLocks noChangeArrowheads="1" noChangeShapeType="1" noTextEdit="1"/>
          </p:cNvSpPr>
          <p:nvPr/>
        </p:nvSpPr>
        <p:spPr bwMode="auto">
          <a:xfrm>
            <a:off x="304800" y="304800"/>
            <a:ext cx="533400"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9900"/>
                </a:solidFill>
                <a:latin typeface="Arial Black"/>
              </a:rPr>
              <a:t>11</a:t>
            </a:r>
          </a:p>
        </p:txBody>
      </p:sp>
      <p:sp>
        <p:nvSpPr>
          <p:cNvPr id="69644" name="WordArt 12"/>
          <p:cNvSpPr>
            <a:spLocks noChangeArrowheads="1" noChangeShapeType="1" noTextEdit="1"/>
          </p:cNvSpPr>
          <p:nvPr/>
        </p:nvSpPr>
        <p:spPr bwMode="auto">
          <a:xfrm>
            <a:off x="1676400" y="1371600"/>
            <a:ext cx="376238" cy="4572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9900"/>
                </a:solidFill>
                <a:latin typeface="Arial Black"/>
              </a:rPr>
              <a:t>12</a:t>
            </a:r>
          </a:p>
        </p:txBody>
      </p:sp>
      <p:sp>
        <p:nvSpPr>
          <p:cNvPr id="69645" name="WordArt 13"/>
          <p:cNvSpPr>
            <a:spLocks noChangeArrowheads="1" noChangeShapeType="1" noTextEdit="1"/>
          </p:cNvSpPr>
          <p:nvPr/>
        </p:nvSpPr>
        <p:spPr bwMode="auto">
          <a:xfrm>
            <a:off x="1066800" y="2743200"/>
            <a:ext cx="593725" cy="71913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00"/>
                </a:solidFill>
                <a:latin typeface="Arial Black"/>
              </a:rPr>
              <a:t>13</a:t>
            </a:r>
          </a:p>
        </p:txBody>
      </p:sp>
      <p:sp>
        <p:nvSpPr>
          <p:cNvPr id="69646" name="WordArt 14"/>
          <p:cNvSpPr>
            <a:spLocks noChangeArrowheads="1" noChangeShapeType="1" noTextEdit="1"/>
          </p:cNvSpPr>
          <p:nvPr/>
        </p:nvSpPr>
        <p:spPr bwMode="auto">
          <a:xfrm rot="3322550">
            <a:off x="1700213" y="2871787"/>
            <a:ext cx="935038" cy="1135063"/>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00"/>
                </a:solidFill>
                <a:latin typeface="Arial Black"/>
              </a:rPr>
              <a:t>14</a:t>
            </a:r>
          </a:p>
        </p:txBody>
      </p:sp>
      <p:sp>
        <p:nvSpPr>
          <p:cNvPr id="69647" name="WordArt 15"/>
          <p:cNvSpPr>
            <a:spLocks noChangeArrowheads="1" noChangeShapeType="1" noTextEdit="1"/>
          </p:cNvSpPr>
          <p:nvPr/>
        </p:nvSpPr>
        <p:spPr bwMode="auto">
          <a:xfrm rot="-1909647">
            <a:off x="2133600" y="4038600"/>
            <a:ext cx="533400"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00"/>
                </a:solidFill>
                <a:latin typeface="Arial Black"/>
              </a:rPr>
              <a:t>15</a:t>
            </a:r>
          </a:p>
        </p:txBody>
      </p:sp>
      <p:sp>
        <p:nvSpPr>
          <p:cNvPr id="69648" name="WordArt 16"/>
          <p:cNvSpPr>
            <a:spLocks noChangeArrowheads="1" noChangeShapeType="1" noTextEdit="1"/>
          </p:cNvSpPr>
          <p:nvPr/>
        </p:nvSpPr>
        <p:spPr bwMode="auto">
          <a:xfrm rot="-5400000">
            <a:off x="384175" y="3197225"/>
            <a:ext cx="736600" cy="89535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00"/>
                </a:solidFill>
                <a:latin typeface="Arial Black"/>
              </a:rPr>
              <a:t>16</a:t>
            </a:r>
          </a:p>
        </p:txBody>
      </p:sp>
      <p:sp>
        <p:nvSpPr>
          <p:cNvPr id="69649" name="WordArt 17"/>
          <p:cNvSpPr>
            <a:spLocks noChangeArrowheads="1" noChangeShapeType="1" noTextEdit="1"/>
          </p:cNvSpPr>
          <p:nvPr/>
        </p:nvSpPr>
        <p:spPr bwMode="auto">
          <a:xfrm>
            <a:off x="990600" y="3657600"/>
            <a:ext cx="533400"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00"/>
                </a:solidFill>
                <a:latin typeface="Arial Black"/>
              </a:rPr>
              <a:t>17</a:t>
            </a:r>
          </a:p>
        </p:txBody>
      </p:sp>
      <p:sp>
        <p:nvSpPr>
          <p:cNvPr id="69650" name="WordArt 18"/>
          <p:cNvSpPr>
            <a:spLocks noChangeArrowheads="1" noChangeShapeType="1" noTextEdit="1"/>
          </p:cNvSpPr>
          <p:nvPr/>
        </p:nvSpPr>
        <p:spPr bwMode="auto">
          <a:xfrm>
            <a:off x="3048000" y="2895600"/>
            <a:ext cx="533400"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00"/>
                </a:solidFill>
                <a:latin typeface="Arial Black"/>
              </a:rPr>
              <a:t>18</a:t>
            </a:r>
          </a:p>
        </p:txBody>
      </p:sp>
      <p:sp>
        <p:nvSpPr>
          <p:cNvPr id="69651" name="WordArt 19"/>
          <p:cNvSpPr>
            <a:spLocks noChangeArrowheads="1" noChangeShapeType="1" noTextEdit="1"/>
          </p:cNvSpPr>
          <p:nvPr/>
        </p:nvSpPr>
        <p:spPr bwMode="auto">
          <a:xfrm rot="4496516">
            <a:off x="3921125" y="6213475"/>
            <a:ext cx="330200" cy="40005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FF00"/>
                </a:solidFill>
                <a:latin typeface="Arial Black"/>
              </a:rPr>
              <a:t>19</a:t>
            </a:r>
          </a:p>
        </p:txBody>
      </p:sp>
      <p:sp>
        <p:nvSpPr>
          <p:cNvPr id="69652" name="WordArt 20"/>
          <p:cNvSpPr>
            <a:spLocks noChangeArrowheads="1" noChangeShapeType="1" noTextEdit="1"/>
          </p:cNvSpPr>
          <p:nvPr/>
        </p:nvSpPr>
        <p:spPr bwMode="auto">
          <a:xfrm rot="5586100">
            <a:off x="4552950" y="5962650"/>
            <a:ext cx="533400"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FF00"/>
                </a:solidFill>
                <a:latin typeface="Arial Black"/>
              </a:rPr>
              <a:t>20</a:t>
            </a:r>
          </a:p>
        </p:txBody>
      </p:sp>
      <p:sp>
        <p:nvSpPr>
          <p:cNvPr id="69653" name="WordArt 21"/>
          <p:cNvSpPr>
            <a:spLocks noChangeArrowheads="1" noChangeShapeType="1" noTextEdit="1"/>
          </p:cNvSpPr>
          <p:nvPr/>
        </p:nvSpPr>
        <p:spPr bwMode="auto">
          <a:xfrm rot="3130460">
            <a:off x="2800350" y="5962650"/>
            <a:ext cx="533400"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FF00"/>
                </a:solidFill>
                <a:latin typeface="Arial Black"/>
              </a:rPr>
              <a:t>22</a:t>
            </a:r>
          </a:p>
        </p:txBody>
      </p:sp>
      <p:sp>
        <p:nvSpPr>
          <p:cNvPr id="69654" name="WordArt 22"/>
          <p:cNvSpPr>
            <a:spLocks noChangeArrowheads="1" noChangeShapeType="1" noTextEdit="1"/>
          </p:cNvSpPr>
          <p:nvPr/>
        </p:nvSpPr>
        <p:spPr bwMode="auto">
          <a:xfrm>
            <a:off x="3581400" y="4724400"/>
            <a:ext cx="533400"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FF00"/>
                </a:solidFill>
                <a:latin typeface="Arial Black"/>
              </a:rPr>
              <a:t>23</a:t>
            </a:r>
          </a:p>
        </p:txBody>
      </p:sp>
      <p:sp>
        <p:nvSpPr>
          <p:cNvPr id="69655" name="WordArt 23"/>
          <p:cNvSpPr>
            <a:spLocks noChangeArrowheads="1" noChangeShapeType="1" noTextEdit="1"/>
          </p:cNvSpPr>
          <p:nvPr/>
        </p:nvSpPr>
        <p:spPr bwMode="auto">
          <a:xfrm rot="-10443890">
            <a:off x="4495800" y="5029200"/>
            <a:ext cx="752475" cy="9144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FF00"/>
                </a:solidFill>
                <a:latin typeface="Arial Black"/>
              </a:rPr>
              <a:t>24</a:t>
            </a:r>
          </a:p>
        </p:txBody>
      </p:sp>
      <p:sp>
        <p:nvSpPr>
          <p:cNvPr id="69656" name="WordArt 24"/>
          <p:cNvSpPr>
            <a:spLocks noChangeArrowheads="1" noChangeShapeType="1" noTextEdit="1"/>
          </p:cNvSpPr>
          <p:nvPr/>
        </p:nvSpPr>
        <p:spPr bwMode="auto">
          <a:xfrm rot="-3588239">
            <a:off x="5391150" y="1771650"/>
            <a:ext cx="533400"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33CC"/>
                </a:solidFill>
                <a:latin typeface="Arial Black"/>
              </a:rPr>
              <a:t>25</a:t>
            </a:r>
          </a:p>
        </p:txBody>
      </p:sp>
      <p:sp>
        <p:nvSpPr>
          <p:cNvPr id="69657" name="WordArt 25"/>
          <p:cNvSpPr>
            <a:spLocks noChangeArrowheads="1" noChangeShapeType="1" noTextEdit="1"/>
          </p:cNvSpPr>
          <p:nvPr/>
        </p:nvSpPr>
        <p:spPr bwMode="auto">
          <a:xfrm rot="-9822357">
            <a:off x="6248400" y="1981200"/>
            <a:ext cx="533400"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33CC"/>
                </a:solidFill>
                <a:latin typeface="Arial Black"/>
              </a:rPr>
              <a:t>26</a:t>
            </a:r>
          </a:p>
        </p:txBody>
      </p:sp>
      <p:sp>
        <p:nvSpPr>
          <p:cNvPr id="69658" name="WordArt 26"/>
          <p:cNvSpPr>
            <a:spLocks noChangeArrowheads="1" noChangeShapeType="1" noTextEdit="1"/>
          </p:cNvSpPr>
          <p:nvPr/>
        </p:nvSpPr>
        <p:spPr bwMode="auto">
          <a:xfrm rot="-1699184">
            <a:off x="4648200" y="2057400"/>
            <a:ext cx="533400"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33CC"/>
                </a:solidFill>
                <a:latin typeface="Arial Black"/>
              </a:rPr>
              <a:t>27</a:t>
            </a:r>
          </a:p>
        </p:txBody>
      </p:sp>
      <p:sp>
        <p:nvSpPr>
          <p:cNvPr id="69659" name="WordArt 27"/>
          <p:cNvSpPr>
            <a:spLocks noChangeArrowheads="1" noChangeShapeType="1" noTextEdit="1"/>
          </p:cNvSpPr>
          <p:nvPr/>
        </p:nvSpPr>
        <p:spPr bwMode="auto">
          <a:xfrm rot="3046193">
            <a:off x="6565106" y="2578894"/>
            <a:ext cx="822325" cy="99853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33CC"/>
                </a:solidFill>
                <a:latin typeface="Arial Black"/>
              </a:rPr>
              <a:t>28</a:t>
            </a:r>
          </a:p>
        </p:txBody>
      </p:sp>
      <p:sp>
        <p:nvSpPr>
          <p:cNvPr id="69660" name="WordArt 28"/>
          <p:cNvSpPr>
            <a:spLocks noChangeArrowheads="1" noChangeShapeType="1" noTextEdit="1"/>
          </p:cNvSpPr>
          <p:nvPr/>
        </p:nvSpPr>
        <p:spPr bwMode="auto">
          <a:xfrm rot="-4091916">
            <a:off x="5619750" y="2914650"/>
            <a:ext cx="533400"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33CC"/>
                </a:solidFill>
                <a:latin typeface="Arial Black"/>
              </a:rPr>
              <a:t>29</a:t>
            </a:r>
          </a:p>
        </p:txBody>
      </p:sp>
      <p:sp>
        <p:nvSpPr>
          <p:cNvPr id="69661" name="WordArt 29"/>
          <p:cNvSpPr>
            <a:spLocks noChangeArrowheads="1" noChangeShapeType="1" noTextEdit="1"/>
          </p:cNvSpPr>
          <p:nvPr/>
        </p:nvSpPr>
        <p:spPr bwMode="auto">
          <a:xfrm rot="3941727">
            <a:off x="7585075" y="5902325"/>
            <a:ext cx="379413" cy="461963"/>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9900CC"/>
                </a:solidFill>
                <a:latin typeface="Arial Black"/>
              </a:rPr>
              <a:t>31</a:t>
            </a:r>
          </a:p>
        </p:txBody>
      </p:sp>
      <p:sp>
        <p:nvSpPr>
          <p:cNvPr id="69662" name="WordArt 30"/>
          <p:cNvSpPr>
            <a:spLocks noChangeArrowheads="1" noChangeShapeType="1" noTextEdit="1"/>
          </p:cNvSpPr>
          <p:nvPr/>
        </p:nvSpPr>
        <p:spPr bwMode="auto">
          <a:xfrm rot="-1909647">
            <a:off x="6781800" y="4953000"/>
            <a:ext cx="533400"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9900CC"/>
                </a:solidFill>
                <a:latin typeface="Arial Black"/>
              </a:rPr>
              <a:t>33</a:t>
            </a:r>
          </a:p>
        </p:txBody>
      </p:sp>
      <p:sp>
        <p:nvSpPr>
          <p:cNvPr id="69663" name="WordArt 31"/>
          <p:cNvSpPr>
            <a:spLocks noChangeArrowheads="1" noChangeShapeType="1" noTextEdit="1"/>
          </p:cNvSpPr>
          <p:nvPr/>
        </p:nvSpPr>
        <p:spPr bwMode="auto">
          <a:xfrm>
            <a:off x="6324600" y="762000"/>
            <a:ext cx="207963" cy="43973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0000"/>
                </a:solidFill>
                <a:latin typeface="Arial Black"/>
              </a:rPr>
              <a:t>6</a:t>
            </a:r>
          </a:p>
        </p:txBody>
      </p:sp>
      <p:sp>
        <p:nvSpPr>
          <p:cNvPr id="69664" name="WordArt 32"/>
          <p:cNvSpPr>
            <a:spLocks noChangeArrowheads="1" noChangeShapeType="1" noTextEdit="1"/>
          </p:cNvSpPr>
          <p:nvPr/>
        </p:nvSpPr>
        <p:spPr bwMode="auto">
          <a:xfrm rot="-2450637">
            <a:off x="3505200" y="5562600"/>
            <a:ext cx="361950" cy="441325"/>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FF00"/>
                </a:solidFill>
                <a:latin typeface="Arial Black"/>
              </a:rPr>
              <a:t>21</a:t>
            </a:r>
          </a:p>
        </p:txBody>
      </p:sp>
      <p:sp>
        <p:nvSpPr>
          <p:cNvPr id="69665" name="WordArt 33"/>
          <p:cNvSpPr>
            <a:spLocks noChangeArrowheads="1" noChangeShapeType="1" noTextEdit="1"/>
          </p:cNvSpPr>
          <p:nvPr/>
        </p:nvSpPr>
        <p:spPr bwMode="auto">
          <a:xfrm>
            <a:off x="7086600" y="1752600"/>
            <a:ext cx="363538" cy="441325"/>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33CC"/>
                </a:solidFill>
                <a:latin typeface="Arial Black"/>
              </a:rPr>
              <a:t>30</a:t>
            </a:r>
          </a:p>
        </p:txBody>
      </p:sp>
      <p:sp>
        <p:nvSpPr>
          <p:cNvPr id="69666" name="WordArt 34"/>
          <p:cNvSpPr>
            <a:spLocks noChangeArrowheads="1" noChangeShapeType="1" noTextEdit="1"/>
          </p:cNvSpPr>
          <p:nvPr/>
        </p:nvSpPr>
        <p:spPr bwMode="auto">
          <a:xfrm rot="9722662">
            <a:off x="7581900" y="5295900"/>
            <a:ext cx="363538" cy="441325"/>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9900CC"/>
                </a:solidFill>
                <a:latin typeface="Arial Black"/>
              </a:rPr>
              <a:t>32</a:t>
            </a:r>
          </a:p>
        </p:txBody>
      </p:sp>
      <p:sp>
        <p:nvSpPr>
          <p:cNvPr id="69668" name="WordArt 36"/>
          <p:cNvSpPr>
            <a:spLocks noChangeArrowheads="1" noChangeShapeType="1" noTextEdit="1"/>
          </p:cNvSpPr>
          <p:nvPr/>
        </p:nvSpPr>
        <p:spPr bwMode="auto">
          <a:xfrm rot="3768321">
            <a:off x="7524750" y="4133850"/>
            <a:ext cx="533400"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9900CC"/>
                </a:solidFill>
                <a:latin typeface="Arial Black"/>
              </a:rPr>
              <a:t>35</a:t>
            </a:r>
          </a:p>
        </p:txBody>
      </p:sp>
      <p:sp>
        <p:nvSpPr>
          <p:cNvPr id="69669" name="WordArt 37"/>
          <p:cNvSpPr>
            <a:spLocks noChangeArrowheads="1" noChangeShapeType="1" noTextEdit="1"/>
          </p:cNvSpPr>
          <p:nvPr/>
        </p:nvSpPr>
        <p:spPr bwMode="auto">
          <a:xfrm>
            <a:off x="6324600" y="4343400"/>
            <a:ext cx="376238" cy="4572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9900CC"/>
                </a:solidFill>
                <a:latin typeface="Arial Black"/>
              </a:rPr>
              <a:t>36</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p:nvPr/>
        </p:nvSpPr>
        <p:spPr>
          <a:xfrm>
            <a:off x="0" y="0"/>
            <a:ext cx="9144000" cy="68580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endParaRPr lang="en-US" altLang="en-US">
              <a:solidFill>
                <a:srgbClr val="FFFFFF"/>
              </a:solidFill>
            </a:endParaRPr>
          </a:p>
        </p:txBody>
      </p:sp>
      <p:grpSp>
        <p:nvGrpSpPr>
          <p:cNvPr id="70659" name="Group 55"/>
          <p:cNvGrpSpPr>
            <a:grpSpLocks/>
          </p:cNvGrpSpPr>
          <p:nvPr/>
        </p:nvGrpSpPr>
        <p:grpSpPr bwMode="auto">
          <a:xfrm rot="-1006273">
            <a:off x="381000" y="4876800"/>
            <a:ext cx="4648200" cy="723900"/>
            <a:chOff x="384" y="480"/>
            <a:chExt cx="2928" cy="456"/>
          </a:xfrm>
        </p:grpSpPr>
        <p:sp>
          <p:nvSpPr>
            <p:cNvPr id="70696" name="WordArt 2"/>
            <p:cNvSpPr>
              <a:spLocks noChangeArrowheads="1" noChangeShapeType="1" noTextEdit="1"/>
            </p:cNvSpPr>
            <p:nvPr/>
          </p:nvSpPr>
          <p:spPr bwMode="auto">
            <a:xfrm>
              <a:off x="384" y="480"/>
              <a:ext cx="192" cy="40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0000"/>
                  </a:solidFill>
                  <a:latin typeface="Arial Black"/>
                </a:rPr>
                <a:t>1</a:t>
              </a:r>
            </a:p>
          </p:txBody>
        </p:sp>
        <p:sp>
          <p:nvSpPr>
            <p:cNvPr id="70697" name="WordArt 3"/>
            <p:cNvSpPr>
              <a:spLocks noChangeArrowheads="1" noChangeShapeType="1" noTextEdit="1"/>
            </p:cNvSpPr>
            <p:nvPr/>
          </p:nvSpPr>
          <p:spPr bwMode="auto">
            <a:xfrm>
              <a:off x="912" y="480"/>
              <a:ext cx="192" cy="40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0000"/>
                  </a:solidFill>
                  <a:latin typeface="Arial Black"/>
                </a:rPr>
                <a:t>2</a:t>
              </a:r>
            </a:p>
          </p:txBody>
        </p:sp>
        <p:sp>
          <p:nvSpPr>
            <p:cNvPr id="70698" name="WordArt 4"/>
            <p:cNvSpPr>
              <a:spLocks noChangeArrowheads="1" noChangeShapeType="1" noTextEdit="1"/>
            </p:cNvSpPr>
            <p:nvPr/>
          </p:nvSpPr>
          <p:spPr bwMode="auto">
            <a:xfrm>
              <a:off x="1440" y="528"/>
              <a:ext cx="192" cy="40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0000"/>
                  </a:solidFill>
                  <a:latin typeface="Arial Black"/>
                </a:rPr>
                <a:t>3</a:t>
              </a:r>
            </a:p>
          </p:txBody>
        </p:sp>
        <p:sp>
          <p:nvSpPr>
            <p:cNvPr id="70699" name="WordArt 5"/>
            <p:cNvSpPr>
              <a:spLocks noChangeArrowheads="1" noChangeShapeType="1" noTextEdit="1"/>
            </p:cNvSpPr>
            <p:nvPr/>
          </p:nvSpPr>
          <p:spPr bwMode="auto">
            <a:xfrm>
              <a:off x="1968" y="528"/>
              <a:ext cx="192" cy="40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0000"/>
                  </a:solidFill>
                  <a:latin typeface="Arial Black"/>
                </a:rPr>
                <a:t>4</a:t>
              </a:r>
            </a:p>
          </p:txBody>
        </p:sp>
        <p:sp>
          <p:nvSpPr>
            <p:cNvPr id="70700" name="WordArt 6"/>
            <p:cNvSpPr>
              <a:spLocks noChangeArrowheads="1" noChangeShapeType="1" noTextEdit="1"/>
            </p:cNvSpPr>
            <p:nvPr/>
          </p:nvSpPr>
          <p:spPr bwMode="auto">
            <a:xfrm>
              <a:off x="2496" y="528"/>
              <a:ext cx="192" cy="40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0000"/>
                  </a:solidFill>
                  <a:latin typeface="Arial Black"/>
                </a:rPr>
                <a:t>5</a:t>
              </a:r>
            </a:p>
          </p:txBody>
        </p:sp>
        <p:sp>
          <p:nvSpPr>
            <p:cNvPr id="70701" name="WordArt 7"/>
            <p:cNvSpPr>
              <a:spLocks noChangeArrowheads="1" noChangeShapeType="1" noTextEdit="1"/>
            </p:cNvSpPr>
            <p:nvPr/>
          </p:nvSpPr>
          <p:spPr bwMode="auto">
            <a:xfrm>
              <a:off x="3120" y="528"/>
              <a:ext cx="192" cy="40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0000"/>
                  </a:solidFill>
                  <a:latin typeface="Arial Black"/>
                </a:rPr>
                <a:t>6</a:t>
              </a:r>
            </a:p>
          </p:txBody>
        </p:sp>
      </p:grpSp>
      <p:grpSp>
        <p:nvGrpSpPr>
          <p:cNvPr id="70660" name="Group 54"/>
          <p:cNvGrpSpPr>
            <a:grpSpLocks/>
          </p:cNvGrpSpPr>
          <p:nvPr/>
        </p:nvGrpSpPr>
        <p:grpSpPr bwMode="auto">
          <a:xfrm rot="-421247">
            <a:off x="762000" y="685800"/>
            <a:ext cx="4648200" cy="647700"/>
            <a:chOff x="4320" y="3648"/>
            <a:chExt cx="2928" cy="408"/>
          </a:xfrm>
        </p:grpSpPr>
        <p:sp>
          <p:nvSpPr>
            <p:cNvPr id="70690" name="WordArt 8"/>
            <p:cNvSpPr>
              <a:spLocks noChangeArrowheads="1" noChangeShapeType="1" noTextEdit="1"/>
            </p:cNvSpPr>
            <p:nvPr/>
          </p:nvSpPr>
          <p:spPr bwMode="auto">
            <a:xfrm>
              <a:off x="4320" y="3648"/>
              <a:ext cx="192" cy="40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6600"/>
                  </a:solidFill>
                  <a:latin typeface="Arial Black"/>
                </a:rPr>
                <a:t>7</a:t>
              </a:r>
            </a:p>
          </p:txBody>
        </p:sp>
        <p:sp>
          <p:nvSpPr>
            <p:cNvPr id="70691" name="WordArt 9"/>
            <p:cNvSpPr>
              <a:spLocks noChangeArrowheads="1" noChangeShapeType="1" noTextEdit="1"/>
            </p:cNvSpPr>
            <p:nvPr/>
          </p:nvSpPr>
          <p:spPr bwMode="auto">
            <a:xfrm>
              <a:off x="4848" y="3648"/>
              <a:ext cx="192" cy="40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6600"/>
                  </a:solidFill>
                  <a:latin typeface="Arial Black"/>
                </a:rPr>
                <a:t>8</a:t>
              </a:r>
            </a:p>
          </p:txBody>
        </p:sp>
        <p:sp>
          <p:nvSpPr>
            <p:cNvPr id="70692" name="WordArt 10"/>
            <p:cNvSpPr>
              <a:spLocks noChangeArrowheads="1" noChangeShapeType="1" noTextEdit="1"/>
            </p:cNvSpPr>
            <p:nvPr/>
          </p:nvSpPr>
          <p:spPr bwMode="auto">
            <a:xfrm>
              <a:off x="5328" y="3648"/>
              <a:ext cx="192" cy="40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6600"/>
                  </a:solidFill>
                  <a:latin typeface="Arial Black"/>
                </a:rPr>
                <a:t>9</a:t>
              </a:r>
            </a:p>
          </p:txBody>
        </p:sp>
        <p:sp>
          <p:nvSpPr>
            <p:cNvPr id="70693" name="WordArt 11"/>
            <p:cNvSpPr>
              <a:spLocks noChangeArrowheads="1" noChangeShapeType="1" noTextEdit="1"/>
            </p:cNvSpPr>
            <p:nvPr/>
          </p:nvSpPr>
          <p:spPr bwMode="auto">
            <a:xfrm>
              <a:off x="5760" y="3648"/>
              <a:ext cx="336" cy="40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6600"/>
                  </a:solidFill>
                  <a:latin typeface="Arial Black"/>
                </a:rPr>
                <a:t>10</a:t>
              </a:r>
            </a:p>
          </p:txBody>
        </p:sp>
        <p:sp>
          <p:nvSpPr>
            <p:cNvPr id="70694" name="WordArt 12"/>
            <p:cNvSpPr>
              <a:spLocks noChangeArrowheads="1" noChangeShapeType="1" noTextEdit="1"/>
            </p:cNvSpPr>
            <p:nvPr/>
          </p:nvSpPr>
          <p:spPr bwMode="auto">
            <a:xfrm>
              <a:off x="6288" y="3648"/>
              <a:ext cx="336" cy="40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6600"/>
                  </a:solidFill>
                  <a:latin typeface="Arial Black"/>
                </a:rPr>
                <a:t>11</a:t>
              </a:r>
            </a:p>
          </p:txBody>
        </p:sp>
        <p:sp>
          <p:nvSpPr>
            <p:cNvPr id="70695" name="WordArt 13"/>
            <p:cNvSpPr>
              <a:spLocks noChangeArrowheads="1" noChangeShapeType="1" noTextEdit="1"/>
            </p:cNvSpPr>
            <p:nvPr/>
          </p:nvSpPr>
          <p:spPr bwMode="auto">
            <a:xfrm>
              <a:off x="6912" y="3648"/>
              <a:ext cx="336" cy="40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6600"/>
                  </a:solidFill>
                  <a:latin typeface="Arial Black"/>
                </a:rPr>
                <a:t>12</a:t>
              </a:r>
            </a:p>
          </p:txBody>
        </p:sp>
      </p:grpSp>
      <p:grpSp>
        <p:nvGrpSpPr>
          <p:cNvPr id="70661" name="Group 56"/>
          <p:cNvGrpSpPr>
            <a:grpSpLocks/>
          </p:cNvGrpSpPr>
          <p:nvPr/>
        </p:nvGrpSpPr>
        <p:grpSpPr bwMode="auto">
          <a:xfrm rot="302547">
            <a:off x="3505200" y="5715000"/>
            <a:ext cx="4876800" cy="647700"/>
            <a:chOff x="336" y="1056"/>
            <a:chExt cx="3072" cy="408"/>
          </a:xfrm>
        </p:grpSpPr>
        <p:sp>
          <p:nvSpPr>
            <p:cNvPr id="70684" name="WordArt 14"/>
            <p:cNvSpPr>
              <a:spLocks noChangeArrowheads="1" noChangeShapeType="1" noTextEdit="1"/>
            </p:cNvSpPr>
            <p:nvPr/>
          </p:nvSpPr>
          <p:spPr bwMode="auto">
            <a:xfrm>
              <a:off x="336" y="1056"/>
              <a:ext cx="336" cy="40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00"/>
                  </a:solidFill>
                  <a:latin typeface="Arial Black"/>
                </a:rPr>
                <a:t>13</a:t>
              </a:r>
            </a:p>
          </p:txBody>
        </p:sp>
        <p:sp>
          <p:nvSpPr>
            <p:cNvPr id="70685" name="WordArt 15"/>
            <p:cNvSpPr>
              <a:spLocks noChangeArrowheads="1" noChangeShapeType="1" noTextEdit="1"/>
            </p:cNvSpPr>
            <p:nvPr/>
          </p:nvSpPr>
          <p:spPr bwMode="auto">
            <a:xfrm>
              <a:off x="864" y="1056"/>
              <a:ext cx="336" cy="40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00"/>
                  </a:solidFill>
                  <a:latin typeface="Arial Black"/>
                </a:rPr>
                <a:t>14</a:t>
              </a:r>
            </a:p>
          </p:txBody>
        </p:sp>
        <p:sp>
          <p:nvSpPr>
            <p:cNvPr id="70686" name="WordArt 16"/>
            <p:cNvSpPr>
              <a:spLocks noChangeArrowheads="1" noChangeShapeType="1" noTextEdit="1"/>
            </p:cNvSpPr>
            <p:nvPr/>
          </p:nvSpPr>
          <p:spPr bwMode="auto">
            <a:xfrm>
              <a:off x="1488" y="1056"/>
              <a:ext cx="336" cy="40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00"/>
                  </a:solidFill>
                  <a:latin typeface="Arial Black"/>
                </a:rPr>
                <a:t>15</a:t>
              </a:r>
            </a:p>
          </p:txBody>
        </p:sp>
        <p:sp>
          <p:nvSpPr>
            <p:cNvPr id="70687" name="WordArt 17"/>
            <p:cNvSpPr>
              <a:spLocks noChangeArrowheads="1" noChangeShapeType="1" noTextEdit="1"/>
            </p:cNvSpPr>
            <p:nvPr/>
          </p:nvSpPr>
          <p:spPr bwMode="auto">
            <a:xfrm>
              <a:off x="2016" y="1056"/>
              <a:ext cx="336" cy="40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00"/>
                  </a:solidFill>
                  <a:latin typeface="Arial Black"/>
                </a:rPr>
                <a:t>16</a:t>
              </a:r>
            </a:p>
          </p:txBody>
        </p:sp>
        <p:sp>
          <p:nvSpPr>
            <p:cNvPr id="70688" name="WordArt 18"/>
            <p:cNvSpPr>
              <a:spLocks noChangeArrowheads="1" noChangeShapeType="1" noTextEdit="1"/>
            </p:cNvSpPr>
            <p:nvPr/>
          </p:nvSpPr>
          <p:spPr bwMode="auto">
            <a:xfrm>
              <a:off x="2544" y="1056"/>
              <a:ext cx="336" cy="40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00"/>
                  </a:solidFill>
                  <a:latin typeface="Arial Black"/>
                </a:rPr>
                <a:t>17</a:t>
              </a:r>
            </a:p>
          </p:txBody>
        </p:sp>
        <p:sp>
          <p:nvSpPr>
            <p:cNvPr id="70689" name="WordArt 19"/>
            <p:cNvSpPr>
              <a:spLocks noChangeArrowheads="1" noChangeShapeType="1" noTextEdit="1"/>
            </p:cNvSpPr>
            <p:nvPr/>
          </p:nvSpPr>
          <p:spPr bwMode="auto">
            <a:xfrm>
              <a:off x="3072" y="1056"/>
              <a:ext cx="336" cy="40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00"/>
                  </a:solidFill>
                  <a:latin typeface="Arial Black"/>
                </a:rPr>
                <a:t>18</a:t>
              </a:r>
            </a:p>
          </p:txBody>
        </p:sp>
      </p:grpSp>
      <p:grpSp>
        <p:nvGrpSpPr>
          <p:cNvPr id="70662" name="Group 52"/>
          <p:cNvGrpSpPr>
            <a:grpSpLocks/>
          </p:cNvGrpSpPr>
          <p:nvPr/>
        </p:nvGrpSpPr>
        <p:grpSpPr bwMode="auto">
          <a:xfrm>
            <a:off x="3048000" y="3581400"/>
            <a:ext cx="4876800" cy="647700"/>
            <a:chOff x="1008" y="2496"/>
            <a:chExt cx="3072" cy="408"/>
          </a:xfrm>
        </p:grpSpPr>
        <p:sp>
          <p:nvSpPr>
            <p:cNvPr id="70678" name="WordArt 20"/>
            <p:cNvSpPr>
              <a:spLocks noChangeArrowheads="1" noChangeShapeType="1" noTextEdit="1"/>
            </p:cNvSpPr>
            <p:nvPr/>
          </p:nvSpPr>
          <p:spPr bwMode="auto">
            <a:xfrm>
              <a:off x="1008" y="2496"/>
              <a:ext cx="336" cy="40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FF00"/>
                  </a:solidFill>
                  <a:latin typeface="Arial Black"/>
                </a:rPr>
                <a:t>19</a:t>
              </a:r>
            </a:p>
          </p:txBody>
        </p:sp>
        <p:sp>
          <p:nvSpPr>
            <p:cNvPr id="70679" name="WordArt 21"/>
            <p:cNvSpPr>
              <a:spLocks noChangeArrowheads="1" noChangeShapeType="1" noTextEdit="1"/>
            </p:cNvSpPr>
            <p:nvPr/>
          </p:nvSpPr>
          <p:spPr bwMode="auto">
            <a:xfrm>
              <a:off x="1536" y="2496"/>
              <a:ext cx="336" cy="40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FF00"/>
                  </a:solidFill>
                  <a:latin typeface="Arial Black"/>
                </a:rPr>
                <a:t>20</a:t>
              </a:r>
            </a:p>
          </p:txBody>
        </p:sp>
        <p:sp>
          <p:nvSpPr>
            <p:cNvPr id="70680" name="WordArt 22"/>
            <p:cNvSpPr>
              <a:spLocks noChangeArrowheads="1" noChangeShapeType="1" noTextEdit="1"/>
            </p:cNvSpPr>
            <p:nvPr/>
          </p:nvSpPr>
          <p:spPr bwMode="auto">
            <a:xfrm>
              <a:off x="2160" y="2496"/>
              <a:ext cx="336" cy="40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FF00"/>
                  </a:solidFill>
                  <a:latin typeface="Arial Black"/>
                </a:rPr>
                <a:t>21</a:t>
              </a:r>
            </a:p>
          </p:txBody>
        </p:sp>
        <p:sp>
          <p:nvSpPr>
            <p:cNvPr id="70681" name="WordArt 23"/>
            <p:cNvSpPr>
              <a:spLocks noChangeArrowheads="1" noChangeShapeType="1" noTextEdit="1"/>
            </p:cNvSpPr>
            <p:nvPr/>
          </p:nvSpPr>
          <p:spPr bwMode="auto">
            <a:xfrm>
              <a:off x="2688" y="2496"/>
              <a:ext cx="336" cy="40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FF00"/>
                  </a:solidFill>
                  <a:latin typeface="Arial Black"/>
                </a:rPr>
                <a:t>22</a:t>
              </a:r>
            </a:p>
          </p:txBody>
        </p:sp>
        <p:sp>
          <p:nvSpPr>
            <p:cNvPr id="70682" name="WordArt 24"/>
            <p:cNvSpPr>
              <a:spLocks noChangeArrowheads="1" noChangeShapeType="1" noTextEdit="1"/>
            </p:cNvSpPr>
            <p:nvPr/>
          </p:nvSpPr>
          <p:spPr bwMode="auto">
            <a:xfrm>
              <a:off x="3216" y="2496"/>
              <a:ext cx="336" cy="40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FF00"/>
                  </a:solidFill>
                  <a:latin typeface="Arial Black"/>
                </a:rPr>
                <a:t>23</a:t>
              </a:r>
            </a:p>
          </p:txBody>
        </p:sp>
        <p:sp>
          <p:nvSpPr>
            <p:cNvPr id="70683" name="WordArt 25"/>
            <p:cNvSpPr>
              <a:spLocks noChangeArrowheads="1" noChangeShapeType="1" noTextEdit="1"/>
            </p:cNvSpPr>
            <p:nvPr/>
          </p:nvSpPr>
          <p:spPr bwMode="auto">
            <a:xfrm>
              <a:off x="3744" y="2496"/>
              <a:ext cx="336" cy="40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FF00"/>
                  </a:solidFill>
                  <a:latin typeface="Arial Black"/>
                </a:rPr>
                <a:t>24</a:t>
              </a:r>
            </a:p>
          </p:txBody>
        </p:sp>
      </p:grpSp>
      <p:grpSp>
        <p:nvGrpSpPr>
          <p:cNvPr id="70663" name="Group 53"/>
          <p:cNvGrpSpPr>
            <a:grpSpLocks/>
          </p:cNvGrpSpPr>
          <p:nvPr/>
        </p:nvGrpSpPr>
        <p:grpSpPr bwMode="auto">
          <a:xfrm rot="371115">
            <a:off x="3352800" y="1752600"/>
            <a:ext cx="4876800" cy="647700"/>
            <a:chOff x="960" y="3120"/>
            <a:chExt cx="3072" cy="408"/>
          </a:xfrm>
        </p:grpSpPr>
        <p:sp>
          <p:nvSpPr>
            <p:cNvPr id="70672" name="WordArt 26"/>
            <p:cNvSpPr>
              <a:spLocks noChangeArrowheads="1" noChangeShapeType="1" noTextEdit="1"/>
            </p:cNvSpPr>
            <p:nvPr/>
          </p:nvSpPr>
          <p:spPr bwMode="auto">
            <a:xfrm>
              <a:off x="960" y="3120"/>
              <a:ext cx="336" cy="40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33CC"/>
                  </a:solidFill>
                  <a:latin typeface="Arial Black"/>
                </a:rPr>
                <a:t>25</a:t>
              </a:r>
            </a:p>
          </p:txBody>
        </p:sp>
        <p:sp>
          <p:nvSpPr>
            <p:cNvPr id="70673" name="WordArt 27"/>
            <p:cNvSpPr>
              <a:spLocks noChangeArrowheads="1" noChangeShapeType="1" noTextEdit="1"/>
            </p:cNvSpPr>
            <p:nvPr/>
          </p:nvSpPr>
          <p:spPr bwMode="auto">
            <a:xfrm>
              <a:off x="1488" y="3120"/>
              <a:ext cx="336" cy="40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33CC"/>
                  </a:solidFill>
                  <a:latin typeface="Arial Black"/>
                </a:rPr>
                <a:t>26</a:t>
              </a:r>
            </a:p>
          </p:txBody>
        </p:sp>
        <p:sp>
          <p:nvSpPr>
            <p:cNvPr id="70674" name="WordArt 28"/>
            <p:cNvSpPr>
              <a:spLocks noChangeArrowheads="1" noChangeShapeType="1" noTextEdit="1"/>
            </p:cNvSpPr>
            <p:nvPr/>
          </p:nvSpPr>
          <p:spPr bwMode="auto">
            <a:xfrm>
              <a:off x="2112" y="3120"/>
              <a:ext cx="336" cy="40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33CC"/>
                  </a:solidFill>
                  <a:latin typeface="Arial Black"/>
                </a:rPr>
                <a:t>27</a:t>
              </a:r>
            </a:p>
          </p:txBody>
        </p:sp>
        <p:sp>
          <p:nvSpPr>
            <p:cNvPr id="70675" name="WordArt 29"/>
            <p:cNvSpPr>
              <a:spLocks noChangeArrowheads="1" noChangeShapeType="1" noTextEdit="1"/>
            </p:cNvSpPr>
            <p:nvPr/>
          </p:nvSpPr>
          <p:spPr bwMode="auto">
            <a:xfrm>
              <a:off x="2640" y="3120"/>
              <a:ext cx="336" cy="40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33CC"/>
                  </a:solidFill>
                  <a:latin typeface="Arial Black"/>
                </a:rPr>
                <a:t>28</a:t>
              </a:r>
            </a:p>
          </p:txBody>
        </p:sp>
        <p:sp>
          <p:nvSpPr>
            <p:cNvPr id="70676" name="WordArt 30"/>
            <p:cNvSpPr>
              <a:spLocks noChangeArrowheads="1" noChangeShapeType="1" noTextEdit="1"/>
            </p:cNvSpPr>
            <p:nvPr/>
          </p:nvSpPr>
          <p:spPr bwMode="auto">
            <a:xfrm>
              <a:off x="3168" y="3120"/>
              <a:ext cx="336" cy="40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33CC"/>
                  </a:solidFill>
                  <a:latin typeface="Arial Black"/>
                </a:rPr>
                <a:t>29</a:t>
              </a:r>
            </a:p>
          </p:txBody>
        </p:sp>
        <p:sp>
          <p:nvSpPr>
            <p:cNvPr id="70677" name="WordArt 31"/>
            <p:cNvSpPr>
              <a:spLocks noChangeArrowheads="1" noChangeShapeType="1" noTextEdit="1"/>
            </p:cNvSpPr>
            <p:nvPr/>
          </p:nvSpPr>
          <p:spPr bwMode="auto">
            <a:xfrm>
              <a:off x="3696" y="3120"/>
              <a:ext cx="336" cy="40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33CC"/>
                  </a:solidFill>
                  <a:latin typeface="Arial Black"/>
                </a:rPr>
                <a:t>30</a:t>
              </a:r>
            </a:p>
          </p:txBody>
        </p:sp>
      </p:grpSp>
      <p:grpSp>
        <p:nvGrpSpPr>
          <p:cNvPr id="70664" name="Group 51"/>
          <p:cNvGrpSpPr>
            <a:grpSpLocks/>
          </p:cNvGrpSpPr>
          <p:nvPr/>
        </p:nvGrpSpPr>
        <p:grpSpPr bwMode="auto">
          <a:xfrm rot="-252321">
            <a:off x="457200" y="2667000"/>
            <a:ext cx="4876800" cy="647700"/>
            <a:chOff x="2016" y="1632"/>
            <a:chExt cx="3072" cy="408"/>
          </a:xfrm>
        </p:grpSpPr>
        <p:sp>
          <p:nvSpPr>
            <p:cNvPr id="70666" name="WordArt 32"/>
            <p:cNvSpPr>
              <a:spLocks noChangeArrowheads="1" noChangeShapeType="1" noTextEdit="1"/>
            </p:cNvSpPr>
            <p:nvPr/>
          </p:nvSpPr>
          <p:spPr bwMode="auto">
            <a:xfrm>
              <a:off x="2016" y="1632"/>
              <a:ext cx="336" cy="40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9900CC"/>
                  </a:solidFill>
                  <a:latin typeface="Arial Black"/>
                </a:rPr>
                <a:t>31</a:t>
              </a:r>
            </a:p>
          </p:txBody>
        </p:sp>
        <p:sp>
          <p:nvSpPr>
            <p:cNvPr id="70667" name="WordArt 33"/>
            <p:cNvSpPr>
              <a:spLocks noChangeArrowheads="1" noChangeShapeType="1" noTextEdit="1"/>
            </p:cNvSpPr>
            <p:nvPr/>
          </p:nvSpPr>
          <p:spPr bwMode="auto">
            <a:xfrm>
              <a:off x="2544" y="1632"/>
              <a:ext cx="336" cy="40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9900CC"/>
                  </a:solidFill>
                  <a:latin typeface="Arial Black"/>
                </a:rPr>
                <a:t>32</a:t>
              </a:r>
            </a:p>
          </p:txBody>
        </p:sp>
        <p:sp>
          <p:nvSpPr>
            <p:cNvPr id="70668" name="WordArt 34"/>
            <p:cNvSpPr>
              <a:spLocks noChangeArrowheads="1" noChangeShapeType="1" noTextEdit="1"/>
            </p:cNvSpPr>
            <p:nvPr/>
          </p:nvSpPr>
          <p:spPr bwMode="auto">
            <a:xfrm>
              <a:off x="3168" y="1632"/>
              <a:ext cx="336" cy="40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9900CC"/>
                  </a:solidFill>
                  <a:latin typeface="Arial Black"/>
                </a:rPr>
                <a:t>33</a:t>
              </a:r>
            </a:p>
          </p:txBody>
        </p:sp>
        <p:sp>
          <p:nvSpPr>
            <p:cNvPr id="70669" name="WordArt 35"/>
            <p:cNvSpPr>
              <a:spLocks noChangeArrowheads="1" noChangeShapeType="1" noTextEdit="1"/>
            </p:cNvSpPr>
            <p:nvPr/>
          </p:nvSpPr>
          <p:spPr bwMode="auto">
            <a:xfrm>
              <a:off x="3696" y="1632"/>
              <a:ext cx="336" cy="40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9900CC"/>
                  </a:solidFill>
                  <a:latin typeface="Arial Black"/>
                </a:rPr>
                <a:t>34</a:t>
              </a:r>
            </a:p>
          </p:txBody>
        </p:sp>
        <p:sp>
          <p:nvSpPr>
            <p:cNvPr id="70670" name="WordArt 36"/>
            <p:cNvSpPr>
              <a:spLocks noChangeArrowheads="1" noChangeShapeType="1" noTextEdit="1"/>
            </p:cNvSpPr>
            <p:nvPr/>
          </p:nvSpPr>
          <p:spPr bwMode="auto">
            <a:xfrm>
              <a:off x="4224" y="1632"/>
              <a:ext cx="336" cy="40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9900CC"/>
                  </a:solidFill>
                  <a:latin typeface="Arial Black"/>
                </a:rPr>
                <a:t>35</a:t>
              </a:r>
            </a:p>
          </p:txBody>
        </p:sp>
        <p:sp>
          <p:nvSpPr>
            <p:cNvPr id="70671" name="WordArt 37"/>
            <p:cNvSpPr>
              <a:spLocks noChangeArrowheads="1" noChangeShapeType="1" noTextEdit="1"/>
            </p:cNvSpPr>
            <p:nvPr/>
          </p:nvSpPr>
          <p:spPr bwMode="auto">
            <a:xfrm>
              <a:off x="4752" y="1632"/>
              <a:ext cx="336" cy="40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9900CC"/>
                  </a:solidFill>
                  <a:latin typeface="Arial Black"/>
                </a:rPr>
                <a:t>36</a:t>
              </a:r>
            </a:p>
          </p:txBody>
        </p:sp>
      </p:gr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p:nvPr/>
        </p:nvSpPr>
        <p:spPr>
          <a:xfrm>
            <a:off x="0" y="0"/>
            <a:ext cx="9144000" cy="68580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endParaRPr lang="en-US" altLang="en-US">
              <a:solidFill>
                <a:srgbClr val="FFFFFF"/>
              </a:solidFill>
            </a:endParaRPr>
          </a:p>
        </p:txBody>
      </p:sp>
      <p:grpSp>
        <p:nvGrpSpPr>
          <p:cNvPr id="71683" name="Group 43"/>
          <p:cNvGrpSpPr>
            <a:grpSpLocks/>
          </p:cNvGrpSpPr>
          <p:nvPr/>
        </p:nvGrpSpPr>
        <p:grpSpPr bwMode="auto">
          <a:xfrm>
            <a:off x="1981200" y="381000"/>
            <a:ext cx="4495800" cy="647700"/>
            <a:chOff x="1056" y="528"/>
            <a:chExt cx="2832" cy="408"/>
          </a:xfrm>
        </p:grpSpPr>
        <p:sp>
          <p:nvSpPr>
            <p:cNvPr id="71720" name="WordArt 2"/>
            <p:cNvSpPr>
              <a:spLocks noChangeArrowheads="1" noChangeShapeType="1" noTextEdit="1"/>
            </p:cNvSpPr>
            <p:nvPr/>
          </p:nvSpPr>
          <p:spPr bwMode="auto">
            <a:xfrm>
              <a:off x="1056" y="528"/>
              <a:ext cx="192" cy="40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0000"/>
                  </a:solidFill>
                  <a:latin typeface="Arial Black"/>
                </a:rPr>
                <a:t>1</a:t>
              </a:r>
            </a:p>
          </p:txBody>
        </p:sp>
        <p:sp>
          <p:nvSpPr>
            <p:cNvPr id="71721" name="WordArt 3"/>
            <p:cNvSpPr>
              <a:spLocks noChangeArrowheads="1" noChangeShapeType="1" noTextEdit="1"/>
            </p:cNvSpPr>
            <p:nvPr/>
          </p:nvSpPr>
          <p:spPr bwMode="auto">
            <a:xfrm>
              <a:off x="1584" y="528"/>
              <a:ext cx="192" cy="40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0000"/>
                  </a:solidFill>
                  <a:latin typeface="Arial Black"/>
                </a:rPr>
                <a:t>2</a:t>
              </a:r>
            </a:p>
          </p:txBody>
        </p:sp>
        <p:sp>
          <p:nvSpPr>
            <p:cNvPr id="71722" name="WordArt 4"/>
            <p:cNvSpPr>
              <a:spLocks noChangeArrowheads="1" noChangeShapeType="1" noTextEdit="1"/>
            </p:cNvSpPr>
            <p:nvPr/>
          </p:nvSpPr>
          <p:spPr bwMode="auto">
            <a:xfrm>
              <a:off x="2112" y="528"/>
              <a:ext cx="192" cy="40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0000"/>
                  </a:solidFill>
                  <a:latin typeface="Arial Black"/>
                </a:rPr>
                <a:t>3</a:t>
              </a:r>
            </a:p>
          </p:txBody>
        </p:sp>
        <p:sp>
          <p:nvSpPr>
            <p:cNvPr id="71723" name="WordArt 5"/>
            <p:cNvSpPr>
              <a:spLocks noChangeArrowheads="1" noChangeShapeType="1" noTextEdit="1"/>
            </p:cNvSpPr>
            <p:nvPr/>
          </p:nvSpPr>
          <p:spPr bwMode="auto">
            <a:xfrm>
              <a:off x="2640" y="528"/>
              <a:ext cx="192" cy="40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0000"/>
                  </a:solidFill>
                  <a:latin typeface="Arial Black"/>
                </a:rPr>
                <a:t>4</a:t>
              </a:r>
            </a:p>
          </p:txBody>
        </p:sp>
        <p:sp>
          <p:nvSpPr>
            <p:cNvPr id="71724" name="WordArt 6"/>
            <p:cNvSpPr>
              <a:spLocks noChangeArrowheads="1" noChangeShapeType="1" noTextEdit="1"/>
            </p:cNvSpPr>
            <p:nvPr/>
          </p:nvSpPr>
          <p:spPr bwMode="auto">
            <a:xfrm>
              <a:off x="3168" y="528"/>
              <a:ext cx="192" cy="40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0000"/>
                  </a:solidFill>
                  <a:latin typeface="Arial Black"/>
                </a:rPr>
                <a:t>5</a:t>
              </a:r>
            </a:p>
          </p:txBody>
        </p:sp>
        <p:sp>
          <p:nvSpPr>
            <p:cNvPr id="71725" name="WordArt 7"/>
            <p:cNvSpPr>
              <a:spLocks noChangeArrowheads="1" noChangeShapeType="1" noTextEdit="1"/>
            </p:cNvSpPr>
            <p:nvPr/>
          </p:nvSpPr>
          <p:spPr bwMode="auto">
            <a:xfrm>
              <a:off x="3696" y="528"/>
              <a:ext cx="192" cy="40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0000"/>
                  </a:solidFill>
                  <a:latin typeface="Arial Black"/>
                </a:rPr>
                <a:t>6</a:t>
              </a:r>
            </a:p>
          </p:txBody>
        </p:sp>
      </p:grpSp>
      <p:grpSp>
        <p:nvGrpSpPr>
          <p:cNvPr id="71684" name="Group 42"/>
          <p:cNvGrpSpPr>
            <a:grpSpLocks/>
          </p:cNvGrpSpPr>
          <p:nvPr/>
        </p:nvGrpSpPr>
        <p:grpSpPr bwMode="auto">
          <a:xfrm>
            <a:off x="2057400" y="1447800"/>
            <a:ext cx="4648200" cy="647700"/>
            <a:chOff x="1104" y="1200"/>
            <a:chExt cx="2928" cy="408"/>
          </a:xfrm>
        </p:grpSpPr>
        <p:sp>
          <p:nvSpPr>
            <p:cNvPr id="71714" name="WordArt 8"/>
            <p:cNvSpPr>
              <a:spLocks noChangeArrowheads="1" noChangeShapeType="1" noTextEdit="1"/>
            </p:cNvSpPr>
            <p:nvPr/>
          </p:nvSpPr>
          <p:spPr bwMode="auto">
            <a:xfrm>
              <a:off x="1104" y="1200"/>
              <a:ext cx="192" cy="40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6600"/>
                  </a:solidFill>
                  <a:latin typeface="Arial Black"/>
                </a:rPr>
                <a:t>7</a:t>
              </a:r>
            </a:p>
          </p:txBody>
        </p:sp>
        <p:sp>
          <p:nvSpPr>
            <p:cNvPr id="71715" name="WordArt 9"/>
            <p:cNvSpPr>
              <a:spLocks noChangeArrowheads="1" noChangeShapeType="1" noTextEdit="1"/>
            </p:cNvSpPr>
            <p:nvPr/>
          </p:nvSpPr>
          <p:spPr bwMode="auto">
            <a:xfrm>
              <a:off x="1632" y="1200"/>
              <a:ext cx="192" cy="40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6600"/>
                  </a:solidFill>
                  <a:latin typeface="Arial Black"/>
                </a:rPr>
                <a:t>8</a:t>
              </a:r>
            </a:p>
          </p:txBody>
        </p:sp>
        <p:sp>
          <p:nvSpPr>
            <p:cNvPr id="71716" name="WordArt 10"/>
            <p:cNvSpPr>
              <a:spLocks noChangeArrowheads="1" noChangeShapeType="1" noTextEdit="1"/>
            </p:cNvSpPr>
            <p:nvPr/>
          </p:nvSpPr>
          <p:spPr bwMode="auto">
            <a:xfrm>
              <a:off x="2112" y="1200"/>
              <a:ext cx="192" cy="40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6600"/>
                  </a:solidFill>
                  <a:latin typeface="Arial Black"/>
                </a:rPr>
                <a:t>9</a:t>
              </a:r>
            </a:p>
          </p:txBody>
        </p:sp>
        <p:sp>
          <p:nvSpPr>
            <p:cNvPr id="71717" name="WordArt 11"/>
            <p:cNvSpPr>
              <a:spLocks noChangeArrowheads="1" noChangeShapeType="1" noTextEdit="1"/>
            </p:cNvSpPr>
            <p:nvPr/>
          </p:nvSpPr>
          <p:spPr bwMode="auto">
            <a:xfrm>
              <a:off x="2544" y="1200"/>
              <a:ext cx="336" cy="40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6600"/>
                  </a:solidFill>
                  <a:latin typeface="Arial Black"/>
                </a:rPr>
                <a:t>10</a:t>
              </a:r>
            </a:p>
          </p:txBody>
        </p:sp>
        <p:sp>
          <p:nvSpPr>
            <p:cNvPr id="71718" name="WordArt 12"/>
            <p:cNvSpPr>
              <a:spLocks noChangeArrowheads="1" noChangeShapeType="1" noTextEdit="1"/>
            </p:cNvSpPr>
            <p:nvPr/>
          </p:nvSpPr>
          <p:spPr bwMode="auto">
            <a:xfrm>
              <a:off x="3072" y="1200"/>
              <a:ext cx="336" cy="40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6600"/>
                  </a:solidFill>
                  <a:latin typeface="Arial Black"/>
                </a:rPr>
                <a:t>11</a:t>
              </a:r>
            </a:p>
          </p:txBody>
        </p:sp>
        <p:sp>
          <p:nvSpPr>
            <p:cNvPr id="71719" name="WordArt 13"/>
            <p:cNvSpPr>
              <a:spLocks noChangeArrowheads="1" noChangeShapeType="1" noTextEdit="1"/>
            </p:cNvSpPr>
            <p:nvPr/>
          </p:nvSpPr>
          <p:spPr bwMode="auto">
            <a:xfrm>
              <a:off x="3696" y="1200"/>
              <a:ext cx="336" cy="40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6600"/>
                  </a:solidFill>
                  <a:latin typeface="Arial Black"/>
                </a:rPr>
                <a:t>12</a:t>
              </a:r>
            </a:p>
          </p:txBody>
        </p:sp>
      </p:grpSp>
      <p:grpSp>
        <p:nvGrpSpPr>
          <p:cNvPr id="71685" name="Group 41"/>
          <p:cNvGrpSpPr>
            <a:grpSpLocks/>
          </p:cNvGrpSpPr>
          <p:nvPr/>
        </p:nvGrpSpPr>
        <p:grpSpPr bwMode="auto">
          <a:xfrm>
            <a:off x="1981200" y="2514600"/>
            <a:ext cx="4876800" cy="647700"/>
            <a:chOff x="1056" y="1920"/>
            <a:chExt cx="3072" cy="408"/>
          </a:xfrm>
        </p:grpSpPr>
        <p:sp>
          <p:nvSpPr>
            <p:cNvPr id="71708" name="WordArt 14"/>
            <p:cNvSpPr>
              <a:spLocks noChangeArrowheads="1" noChangeShapeType="1" noTextEdit="1"/>
            </p:cNvSpPr>
            <p:nvPr/>
          </p:nvSpPr>
          <p:spPr bwMode="auto">
            <a:xfrm>
              <a:off x="1056" y="1920"/>
              <a:ext cx="336" cy="40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00"/>
                  </a:solidFill>
                  <a:latin typeface="Arial Black"/>
                </a:rPr>
                <a:t>13</a:t>
              </a:r>
            </a:p>
          </p:txBody>
        </p:sp>
        <p:sp>
          <p:nvSpPr>
            <p:cNvPr id="71709" name="WordArt 15"/>
            <p:cNvSpPr>
              <a:spLocks noChangeArrowheads="1" noChangeShapeType="1" noTextEdit="1"/>
            </p:cNvSpPr>
            <p:nvPr/>
          </p:nvSpPr>
          <p:spPr bwMode="auto">
            <a:xfrm>
              <a:off x="1584" y="1920"/>
              <a:ext cx="336" cy="40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00"/>
                  </a:solidFill>
                  <a:latin typeface="Arial Black"/>
                </a:rPr>
                <a:t>14</a:t>
              </a:r>
            </a:p>
          </p:txBody>
        </p:sp>
        <p:sp>
          <p:nvSpPr>
            <p:cNvPr id="71710" name="WordArt 16"/>
            <p:cNvSpPr>
              <a:spLocks noChangeArrowheads="1" noChangeShapeType="1" noTextEdit="1"/>
            </p:cNvSpPr>
            <p:nvPr/>
          </p:nvSpPr>
          <p:spPr bwMode="auto">
            <a:xfrm>
              <a:off x="2208" y="1920"/>
              <a:ext cx="336" cy="40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00"/>
                  </a:solidFill>
                  <a:latin typeface="Arial Black"/>
                </a:rPr>
                <a:t>15</a:t>
              </a:r>
            </a:p>
          </p:txBody>
        </p:sp>
        <p:sp>
          <p:nvSpPr>
            <p:cNvPr id="71711" name="WordArt 17"/>
            <p:cNvSpPr>
              <a:spLocks noChangeArrowheads="1" noChangeShapeType="1" noTextEdit="1"/>
            </p:cNvSpPr>
            <p:nvPr/>
          </p:nvSpPr>
          <p:spPr bwMode="auto">
            <a:xfrm>
              <a:off x="2736" y="1920"/>
              <a:ext cx="336" cy="40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00"/>
                  </a:solidFill>
                  <a:latin typeface="Arial Black"/>
                </a:rPr>
                <a:t>16</a:t>
              </a:r>
            </a:p>
          </p:txBody>
        </p:sp>
        <p:sp>
          <p:nvSpPr>
            <p:cNvPr id="71712" name="WordArt 18"/>
            <p:cNvSpPr>
              <a:spLocks noChangeArrowheads="1" noChangeShapeType="1" noTextEdit="1"/>
            </p:cNvSpPr>
            <p:nvPr/>
          </p:nvSpPr>
          <p:spPr bwMode="auto">
            <a:xfrm>
              <a:off x="3264" y="1920"/>
              <a:ext cx="336" cy="40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00"/>
                  </a:solidFill>
                  <a:latin typeface="Arial Black"/>
                </a:rPr>
                <a:t>17</a:t>
              </a:r>
            </a:p>
          </p:txBody>
        </p:sp>
        <p:sp>
          <p:nvSpPr>
            <p:cNvPr id="71713" name="WordArt 19"/>
            <p:cNvSpPr>
              <a:spLocks noChangeArrowheads="1" noChangeShapeType="1" noTextEdit="1"/>
            </p:cNvSpPr>
            <p:nvPr/>
          </p:nvSpPr>
          <p:spPr bwMode="auto">
            <a:xfrm>
              <a:off x="3792" y="1920"/>
              <a:ext cx="336" cy="40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00"/>
                  </a:solidFill>
                  <a:latin typeface="Arial Black"/>
                </a:rPr>
                <a:t>18</a:t>
              </a:r>
            </a:p>
          </p:txBody>
        </p:sp>
      </p:grpSp>
      <p:grpSp>
        <p:nvGrpSpPr>
          <p:cNvPr id="71686" name="Group 40"/>
          <p:cNvGrpSpPr>
            <a:grpSpLocks/>
          </p:cNvGrpSpPr>
          <p:nvPr/>
        </p:nvGrpSpPr>
        <p:grpSpPr bwMode="auto">
          <a:xfrm>
            <a:off x="1981200" y="3505200"/>
            <a:ext cx="4876800" cy="647700"/>
            <a:chOff x="1008" y="2496"/>
            <a:chExt cx="3072" cy="408"/>
          </a:xfrm>
        </p:grpSpPr>
        <p:sp>
          <p:nvSpPr>
            <p:cNvPr id="71702" name="WordArt 20"/>
            <p:cNvSpPr>
              <a:spLocks noChangeArrowheads="1" noChangeShapeType="1" noTextEdit="1"/>
            </p:cNvSpPr>
            <p:nvPr/>
          </p:nvSpPr>
          <p:spPr bwMode="auto">
            <a:xfrm>
              <a:off x="1008" y="2496"/>
              <a:ext cx="336" cy="40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FF00"/>
                  </a:solidFill>
                  <a:latin typeface="Arial Black"/>
                </a:rPr>
                <a:t>19</a:t>
              </a:r>
            </a:p>
          </p:txBody>
        </p:sp>
        <p:sp>
          <p:nvSpPr>
            <p:cNvPr id="71703" name="WordArt 21"/>
            <p:cNvSpPr>
              <a:spLocks noChangeArrowheads="1" noChangeShapeType="1" noTextEdit="1"/>
            </p:cNvSpPr>
            <p:nvPr/>
          </p:nvSpPr>
          <p:spPr bwMode="auto">
            <a:xfrm>
              <a:off x="1536" y="2496"/>
              <a:ext cx="336" cy="40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FF00"/>
                  </a:solidFill>
                  <a:latin typeface="Arial Black"/>
                </a:rPr>
                <a:t>20</a:t>
              </a:r>
            </a:p>
          </p:txBody>
        </p:sp>
        <p:sp>
          <p:nvSpPr>
            <p:cNvPr id="71704" name="WordArt 22"/>
            <p:cNvSpPr>
              <a:spLocks noChangeArrowheads="1" noChangeShapeType="1" noTextEdit="1"/>
            </p:cNvSpPr>
            <p:nvPr/>
          </p:nvSpPr>
          <p:spPr bwMode="auto">
            <a:xfrm>
              <a:off x="2160" y="2496"/>
              <a:ext cx="336" cy="40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FF00"/>
                  </a:solidFill>
                  <a:latin typeface="Arial Black"/>
                </a:rPr>
                <a:t>21</a:t>
              </a:r>
            </a:p>
          </p:txBody>
        </p:sp>
        <p:sp>
          <p:nvSpPr>
            <p:cNvPr id="71705" name="WordArt 23"/>
            <p:cNvSpPr>
              <a:spLocks noChangeArrowheads="1" noChangeShapeType="1" noTextEdit="1"/>
            </p:cNvSpPr>
            <p:nvPr/>
          </p:nvSpPr>
          <p:spPr bwMode="auto">
            <a:xfrm>
              <a:off x="2688" y="2496"/>
              <a:ext cx="336" cy="40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FF00"/>
                  </a:solidFill>
                  <a:latin typeface="Arial Black"/>
                </a:rPr>
                <a:t>22</a:t>
              </a:r>
            </a:p>
          </p:txBody>
        </p:sp>
        <p:sp>
          <p:nvSpPr>
            <p:cNvPr id="71706" name="WordArt 24"/>
            <p:cNvSpPr>
              <a:spLocks noChangeArrowheads="1" noChangeShapeType="1" noTextEdit="1"/>
            </p:cNvSpPr>
            <p:nvPr/>
          </p:nvSpPr>
          <p:spPr bwMode="auto">
            <a:xfrm>
              <a:off x="3216" y="2496"/>
              <a:ext cx="336" cy="40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FF00"/>
                  </a:solidFill>
                  <a:latin typeface="Arial Black"/>
                </a:rPr>
                <a:t>23</a:t>
              </a:r>
            </a:p>
          </p:txBody>
        </p:sp>
        <p:sp>
          <p:nvSpPr>
            <p:cNvPr id="71707" name="WordArt 25"/>
            <p:cNvSpPr>
              <a:spLocks noChangeArrowheads="1" noChangeShapeType="1" noTextEdit="1"/>
            </p:cNvSpPr>
            <p:nvPr/>
          </p:nvSpPr>
          <p:spPr bwMode="auto">
            <a:xfrm>
              <a:off x="3744" y="2496"/>
              <a:ext cx="336" cy="40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FF00"/>
                  </a:solidFill>
                  <a:latin typeface="Arial Black"/>
                </a:rPr>
                <a:t>24</a:t>
              </a:r>
            </a:p>
          </p:txBody>
        </p:sp>
      </p:grpSp>
      <p:grpSp>
        <p:nvGrpSpPr>
          <p:cNvPr id="71687" name="Group 39"/>
          <p:cNvGrpSpPr>
            <a:grpSpLocks/>
          </p:cNvGrpSpPr>
          <p:nvPr/>
        </p:nvGrpSpPr>
        <p:grpSpPr bwMode="auto">
          <a:xfrm>
            <a:off x="1981200" y="4495800"/>
            <a:ext cx="4876800" cy="647700"/>
            <a:chOff x="960" y="3120"/>
            <a:chExt cx="3072" cy="408"/>
          </a:xfrm>
        </p:grpSpPr>
        <p:sp>
          <p:nvSpPr>
            <p:cNvPr id="71696" name="WordArt 26"/>
            <p:cNvSpPr>
              <a:spLocks noChangeArrowheads="1" noChangeShapeType="1" noTextEdit="1"/>
            </p:cNvSpPr>
            <p:nvPr/>
          </p:nvSpPr>
          <p:spPr bwMode="auto">
            <a:xfrm>
              <a:off x="960" y="3120"/>
              <a:ext cx="336" cy="40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33CC"/>
                  </a:solidFill>
                  <a:latin typeface="Arial Black"/>
                </a:rPr>
                <a:t>25</a:t>
              </a:r>
            </a:p>
          </p:txBody>
        </p:sp>
        <p:sp>
          <p:nvSpPr>
            <p:cNvPr id="71697" name="WordArt 27"/>
            <p:cNvSpPr>
              <a:spLocks noChangeArrowheads="1" noChangeShapeType="1" noTextEdit="1"/>
            </p:cNvSpPr>
            <p:nvPr/>
          </p:nvSpPr>
          <p:spPr bwMode="auto">
            <a:xfrm>
              <a:off x="1488" y="3120"/>
              <a:ext cx="336" cy="40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33CC"/>
                  </a:solidFill>
                  <a:latin typeface="Arial Black"/>
                </a:rPr>
                <a:t>26</a:t>
              </a:r>
            </a:p>
          </p:txBody>
        </p:sp>
        <p:sp>
          <p:nvSpPr>
            <p:cNvPr id="71698" name="WordArt 28"/>
            <p:cNvSpPr>
              <a:spLocks noChangeArrowheads="1" noChangeShapeType="1" noTextEdit="1"/>
            </p:cNvSpPr>
            <p:nvPr/>
          </p:nvSpPr>
          <p:spPr bwMode="auto">
            <a:xfrm>
              <a:off x="2112" y="3120"/>
              <a:ext cx="336" cy="40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33CC"/>
                  </a:solidFill>
                  <a:latin typeface="Arial Black"/>
                </a:rPr>
                <a:t>27</a:t>
              </a:r>
            </a:p>
          </p:txBody>
        </p:sp>
        <p:sp>
          <p:nvSpPr>
            <p:cNvPr id="71699" name="WordArt 29"/>
            <p:cNvSpPr>
              <a:spLocks noChangeArrowheads="1" noChangeShapeType="1" noTextEdit="1"/>
            </p:cNvSpPr>
            <p:nvPr/>
          </p:nvSpPr>
          <p:spPr bwMode="auto">
            <a:xfrm>
              <a:off x="2640" y="3120"/>
              <a:ext cx="336" cy="40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33CC"/>
                  </a:solidFill>
                  <a:latin typeface="Arial Black"/>
                </a:rPr>
                <a:t>28</a:t>
              </a:r>
            </a:p>
          </p:txBody>
        </p:sp>
        <p:sp>
          <p:nvSpPr>
            <p:cNvPr id="71700" name="WordArt 30"/>
            <p:cNvSpPr>
              <a:spLocks noChangeArrowheads="1" noChangeShapeType="1" noTextEdit="1"/>
            </p:cNvSpPr>
            <p:nvPr/>
          </p:nvSpPr>
          <p:spPr bwMode="auto">
            <a:xfrm>
              <a:off x="3168" y="3120"/>
              <a:ext cx="336" cy="40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33CC"/>
                  </a:solidFill>
                  <a:latin typeface="Arial Black"/>
                </a:rPr>
                <a:t>29</a:t>
              </a:r>
            </a:p>
          </p:txBody>
        </p:sp>
        <p:sp>
          <p:nvSpPr>
            <p:cNvPr id="71701" name="WordArt 31"/>
            <p:cNvSpPr>
              <a:spLocks noChangeArrowheads="1" noChangeShapeType="1" noTextEdit="1"/>
            </p:cNvSpPr>
            <p:nvPr/>
          </p:nvSpPr>
          <p:spPr bwMode="auto">
            <a:xfrm>
              <a:off x="3696" y="3120"/>
              <a:ext cx="336" cy="40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33CC"/>
                  </a:solidFill>
                  <a:latin typeface="Arial Black"/>
                </a:rPr>
                <a:t>30</a:t>
              </a:r>
            </a:p>
          </p:txBody>
        </p:sp>
      </p:grpSp>
      <p:grpSp>
        <p:nvGrpSpPr>
          <p:cNvPr id="71688" name="Group 38"/>
          <p:cNvGrpSpPr>
            <a:grpSpLocks/>
          </p:cNvGrpSpPr>
          <p:nvPr/>
        </p:nvGrpSpPr>
        <p:grpSpPr bwMode="auto">
          <a:xfrm>
            <a:off x="1981200" y="5638800"/>
            <a:ext cx="4876800" cy="647700"/>
            <a:chOff x="912" y="3696"/>
            <a:chExt cx="3072" cy="408"/>
          </a:xfrm>
        </p:grpSpPr>
        <p:sp>
          <p:nvSpPr>
            <p:cNvPr id="71690" name="WordArt 32"/>
            <p:cNvSpPr>
              <a:spLocks noChangeArrowheads="1" noChangeShapeType="1" noTextEdit="1"/>
            </p:cNvSpPr>
            <p:nvPr/>
          </p:nvSpPr>
          <p:spPr bwMode="auto">
            <a:xfrm>
              <a:off x="912" y="3696"/>
              <a:ext cx="336" cy="40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9900CC"/>
                  </a:solidFill>
                  <a:latin typeface="Arial Black"/>
                </a:rPr>
                <a:t>31</a:t>
              </a:r>
            </a:p>
          </p:txBody>
        </p:sp>
        <p:sp>
          <p:nvSpPr>
            <p:cNvPr id="71691" name="WordArt 33"/>
            <p:cNvSpPr>
              <a:spLocks noChangeArrowheads="1" noChangeShapeType="1" noTextEdit="1"/>
            </p:cNvSpPr>
            <p:nvPr/>
          </p:nvSpPr>
          <p:spPr bwMode="auto">
            <a:xfrm>
              <a:off x="1440" y="3696"/>
              <a:ext cx="336" cy="40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9900CC"/>
                  </a:solidFill>
                  <a:latin typeface="Arial Black"/>
                </a:rPr>
                <a:t>32</a:t>
              </a:r>
            </a:p>
          </p:txBody>
        </p:sp>
        <p:sp>
          <p:nvSpPr>
            <p:cNvPr id="71692" name="WordArt 34"/>
            <p:cNvSpPr>
              <a:spLocks noChangeArrowheads="1" noChangeShapeType="1" noTextEdit="1"/>
            </p:cNvSpPr>
            <p:nvPr/>
          </p:nvSpPr>
          <p:spPr bwMode="auto">
            <a:xfrm>
              <a:off x="2064" y="3696"/>
              <a:ext cx="336" cy="40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9900CC"/>
                  </a:solidFill>
                  <a:latin typeface="Arial Black"/>
                </a:rPr>
                <a:t>33</a:t>
              </a:r>
            </a:p>
          </p:txBody>
        </p:sp>
        <p:sp>
          <p:nvSpPr>
            <p:cNvPr id="71693" name="WordArt 35"/>
            <p:cNvSpPr>
              <a:spLocks noChangeArrowheads="1" noChangeShapeType="1" noTextEdit="1"/>
            </p:cNvSpPr>
            <p:nvPr/>
          </p:nvSpPr>
          <p:spPr bwMode="auto">
            <a:xfrm>
              <a:off x="2592" y="3696"/>
              <a:ext cx="336" cy="40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9900CC"/>
                  </a:solidFill>
                  <a:latin typeface="Arial Black"/>
                </a:rPr>
                <a:t>34</a:t>
              </a:r>
            </a:p>
          </p:txBody>
        </p:sp>
        <p:sp>
          <p:nvSpPr>
            <p:cNvPr id="71694" name="WordArt 36"/>
            <p:cNvSpPr>
              <a:spLocks noChangeArrowheads="1" noChangeShapeType="1" noTextEdit="1"/>
            </p:cNvSpPr>
            <p:nvPr/>
          </p:nvSpPr>
          <p:spPr bwMode="auto">
            <a:xfrm>
              <a:off x="3120" y="3696"/>
              <a:ext cx="336" cy="40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9900CC"/>
                  </a:solidFill>
                  <a:latin typeface="Arial Black"/>
                </a:rPr>
                <a:t>35</a:t>
              </a:r>
            </a:p>
          </p:txBody>
        </p:sp>
        <p:sp>
          <p:nvSpPr>
            <p:cNvPr id="71695" name="WordArt 37"/>
            <p:cNvSpPr>
              <a:spLocks noChangeArrowheads="1" noChangeShapeType="1" noTextEdit="1"/>
            </p:cNvSpPr>
            <p:nvPr/>
          </p:nvSpPr>
          <p:spPr bwMode="auto">
            <a:xfrm>
              <a:off x="3648" y="3696"/>
              <a:ext cx="336" cy="40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9900CC"/>
                  </a:solidFill>
                  <a:latin typeface="Arial Black"/>
                </a:rPr>
                <a:t>36</a:t>
              </a: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p:cNvSpPr txBox="1">
            <a:spLocks noChangeArrowheads="1"/>
          </p:cNvSpPr>
          <p:nvPr/>
        </p:nvSpPr>
        <p:spPr bwMode="auto">
          <a:xfrm>
            <a:off x="125413" y="109538"/>
            <a:ext cx="9018587" cy="692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3900" b="1">
                <a:cs typeface="Arial" pitchFamily="34" charset="0"/>
              </a:rPr>
              <a:t>Books of Significance</a:t>
            </a:r>
          </a:p>
        </p:txBody>
      </p:sp>
      <p:pic>
        <p:nvPicPr>
          <p:cNvPr id="17411" name="Picture 2" descr="Product Details"/>
          <p:cNvPicPr>
            <a:picLocks noChangeAspect="1" noChangeArrowheads="1"/>
          </p:cNvPicPr>
          <p:nvPr/>
        </p:nvPicPr>
        <p:blipFill>
          <a:blip r:embed="rId3" cstate="screen">
            <a:extLst>
              <a:ext uri="{28A0092B-C50C-407E-A947-70E740481C1C}">
                <a14:useLocalDpi xmlns:a14="http://schemas.microsoft.com/office/drawing/2010/main" xmlns="" val="0"/>
              </a:ext>
            </a:extLst>
          </a:blip>
          <a:srcRect/>
          <a:stretch>
            <a:fillRect/>
          </a:stretch>
        </p:blipFill>
        <p:spPr bwMode="auto">
          <a:xfrm>
            <a:off x="31750" y="4381500"/>
            <a:ext cx="1920875" cy="1914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12" name="Picture 4" descr="http://g-ecx.images-amazon.com/images/G/01/ciu/9f/f8/43b3225b9da0cee0987e5110.L.jpg"/>
          <p:cNvPicPr>
            <a:picLocks noChangeAspect="1" noChangeArrowheads="1"/>
          </p:cNvPicPr>
          <p:nvPr/>
        </p:nvPicPr>
        <p:blipFill>
          <a:blip r:embed="rId4" cstate="screen">
            <a:extLst>
              <a:ext uri="{28A0092B-C50C-407E-A947-70E740481C1C}">
                <a14:useLocalDpi xmlns:a14="http://schemas.microsoft.com/office/drawing/2010/main" xmlns="" val="0"/>
              </a:ext>
            </a:extLst>
          </a:blip>
          <a:srcRect/>
          <a:stretch>
            <a:fillRect/>
          </a:stretch>
        </p:blipFill>
        <p:spPr bwMode="auto">
          <a:xfrm>
            <a:off x="6630988" y="496888"/>
            <a:ext cx="1800225" cy="2873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13" name="Picture 6" descr="http://ecx.images-amazon.com/images/I/51yY2s8CJ4L.jpg"/>
          <p:cNvPicPr>
            <a:picLocks noChangeAspect="1" noChangeArrowheads="1"/>
          </p:cNvPicPr>
          <p:nvPr/>
        </p:nvPicPr>
        <p:blipFill>
          <a:blip r:embed="rId5" cstate="screen">
            <a:extLst>
              <a:ext uri="{28A0092B-C50C-407E-A947-70E740481C1C}">
                <a14:useLocalDpi xmlns:a14="http://schemas.microsoft.com/office/drawing/2010/main" xmlns="" val="0"/>
              </a:ext>
            </a:extLst>
          </a:blip>
          <a:srcRect/>
          <a:stretch>
            <a:fillRect/>
          </a:stretch>
        </p:blipFill>
        <p:spPr bwMode="auto">
          <a:xfrm>
            <a:off x="3979863" y="4040188"/>
            <a:ext cx="1936750" cy="2366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14" name="Picture 8" descr="http://ecx.images-amazon.com/images/I/517eMAFaszL.jpg"/>
          <p:cNvPicPr>
            <a:picLocks noChangeAspect="1" noChangeArrowheads="1"/>
          </p:cNvPicPr>
          <p:nvPr/>
        </p:nvPicPr>
        <p:blipFill>
          <a:blip r:embed="rId6" cstate="screen">
            <a:extLst>
              <a:ext uri="{28A0092B-C50C-407E-A947-70E740481C1C}">
                <a14:useLocalDpi xmlns:a14="http://schemas.microsoft.com/office/drawing/2010/main" xmlns="" val="0"/>
              </a:ext>
            </a:extLst>
          </a:blip>
          <a:srcRect/>
          <a:stretch>
            <a:fillRect/>
          </a:stretch>
        </p:blipFill>
        <p:spPr bwMode="auto">
          <a:xfrm>
            <a:off x="4311650" y="1593850"/>
            <a:ext cx="1420813" cy="219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15" name="Picture 10" descr="http://ecx.images-amazon.com/images/I/91T81PCQt9L._SL1500_.jpg"/>
          <p:cNvPicPr>
            <a:picLocks noChangeAspect="1" noChangeArrowheads="1"/>
          </p:cNvPicPr>
          <p:nvPr/>
        </p:nvPicPr>
        <p:blipFill>
          <a:blip r:embed="rId7" cstate="screen">
            <a:extLst>
              <a:ext uri="{28A0092B-C50C-407E-A947-70E740481C1C}">
                <a14:useLocalDpi xmlns:a14="http://schemas.microsoft.com/office/drawing/2010/main" xmlns="" val="0"/>
              </a:ext>
            </a:extLst>
          </a:blip>
          <a:srcRect/>
          <a:stretch>
            <a:fillRect/>
          </a:stretch>
        </p:blipFill>
        <p:spPr bwMode="auto">
          <a:xfrm>
            <a:off x="1981200" y="993775"/>
            <a:ext cx="1471613" cy="2206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16" name="Picture 12" descr="today%20and%20tomorrow.png"/>
          <p:cNvPicPr>
            <a:picLocks noChangeAspect="1" noChangeArrowheads="1"/>
          </p:cNvPicPr>
          <p:nvPr/>
        </p:nvPicPr>
        <p:blipFill>
          <a:blip r:embed="rId8" cstate="screen">
            <a:extLst>
              <a:ext uri="{28A0092B-C50C-407E-A947-70E740481C1C}">
                <a14:useLocalDpi xmlns:a14="http://schemas.microsoft.com/office/drawing/2010/main" xmlns="" val="0"/>
              </a:ext>
            </a:extLst>
          </a:blip>
          <a:srcRect/>
          <a:stretch>
            <a:fillRect/>
          </a:stretch>
        </p:blipFill>
        <p:spPr bwMode="auto">
          <a:xfrm>
            <a:off x="265113" y="1333500"/>
            <a:ext cx="1544637" cy="2422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17" name="Picture 14" descr="workplace%20management.png"/>
          <p:cNvPicPr>
            <a:picLocks noChangeAspect="1" noChangeArrowheads="1"/>
          </p:cNvPicPr>
          <p:nvPr/>
        </p:nvPicPr>
        <p:blipFill>
          <a:blip r:embed="rId9" cstate="screen">
            <a:extLst>
              <a:ext uri="{28A0092B-C50C-407E-A947-70E740481C1C}">
                <a14:useLocalDpi xmlns:a14="http://schemas.microsoft.com/office/drawing/2010/main" xmlns="" val="0"/>
              </a:ext>
            </a:extLst>
          </a:blip>
          <a:srcRect/>
          <a:stretch>
            <a:fillRect/>
          </a:stretch>
        </p:blipFill>
        <p:spPr bwMode="auto">
          <a:xfrm>
            <a:off x="2179638" y="3638550"/>
            <a:ext cx="1344612" cy="1992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18" name="Picture 18" descr="http://ecx.images-amazon.com/images/I/31ckvvg1T9L.gif"/>
          <p:cNvPicPr>
            <a:picLocks noChangeAspect="1" noChangeArrowheads="1"/>
          </p:cNvPicPr>
          <p:nvPr/>
        </p:nvPicPr>
        <p:blipFill>
          <a:blip r:embed="rId10" cstate="screen">
            <a:extLst>
              <a:ext uri="{28A0092B-C50C-407E-A947-70E740481C1C}">
                <a14:useLocalDpi xmlns:a14="http://schemas.microsoft.com/office/drawing/2010/main" xmlns="" val="0"/>
              </a:ext>
            </a:extLst>
          </a:blip>
          <a:srcRect/>
          <a:stretch>
            <a:fillRect/>
          </a:stretch>
        </p:blipFill>
        <p:spPr bwMode="auto">
          <a:xfrm>
            <a:off x="6515100" y="3500438"/>
            <a:ext cx="1516063" cy="228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419" name="Slide Number Placeholder 3"/>
          <p:cNvSpPr>
            <a:spLocks noGrp="1"/>
          </p:cNvSpPr>
          <p:nvPr>
            <p:ph type="sldNum" sz="quarter" idx="12"/>
          </p:nvPr>
        </p:nvSpPr>
        <p:spPr bwMode="auto">
          <a:xfrm>
            <a:off x="0" y="6510338"/>
            <a:ext cx="588963" cy="2286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fld id="{68BFA17F-C039-4EB8-A641-52C3874105CB}" type="slidenum">
              <a:rPr lang="en-US" altLang="en-US" b="1"/>
              <a:pPr algn="ctr" eaLnBrk="1" hangingPunct="1"/>
              <a:t>9</a:t>
            </a:fld>
            <a:endParaRPr lang="en-US" altLang="en-US" b="1"/>
          </a:p>
        </p:txBody>
      </p:sp>
    </p:spTree>
  </p:cSld>
  <p:clrMapOvr>
    <a:masterClrMapping/>
  </p:clrMapOvr>
  <p:transition>
    <p:random/>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idx="1"/>
          </p:nvPr>
        </p:nvSpPr>
        <p:spPr bwMode="auto">
          <a:xfrm>
            <a:off x="539750" y="1482725"/>
            <a:ext cx="7848600" cy="412908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Clr>
                <a:schemeClr val="tx1"/>
              </a:buClr>
              <a:buFont typeface="Wingdings" pitchFamily="2" charset="2"/>
              <a:buChar char="v"/>
            </a:pPr>
            <a:r>
              <a:rPr lang="en-US" altLang="en-US" sz="2800" b="1" dirty="0" smtClean="0">
                <a:latin typeface="Arial" pitchFamily="34" charset="0"/>
                <a:cs typeface="Arial" pitchFamily="34" charset="0"/>
              </a:rPr>
              <a:t>Try again?</a:t>
            </a:r>
          </a:p>
          <a:p>
            <a:pPr>
              <a:buClr>
                <a:schemeClr val="tx1"/>
              </a:buClr>
              <a:buFont typeface="Wingdings" pitchFamily="2" charset="2"/>
              <a:buChar char="v"/>
            </a:pPr>
            <a:endParaRPr lang="en-US" altLang="en-US" sz="2800" dirty="0" smtClean="0">
              <a:latin typeface="Arial" pitchFamily="34" charset="0"/>
              <a:cs typeface="Arial" pitchFamily="34" charset="0"/>
            </a:endParaRPr>
          </a:p>
          <a:p>
            <a:pPr>
              <a:buClr>
                <a:schemeClr val="tx1"/>
              </a:buClr>
              <a:buFont typeface="Wingdings" pitchFamily="2" charset="2"/>
              <a:buChar char="v"/>
            </a:pPr>
            <a:r>
              <a:rPr lang="en-US" altLang="en-US" sz="2800" dirty="0" smtClean="0">
                <a:latin typeface="Arial" pitchFamily="34" charset="0"/>
                <a:cs typeface="Arial" pitchFamily="34" charset="0"/>
              </a:rPr>
              <a:t>In </a:t>
            </a:r>
            <a:r>
              <a:rPr lang="en-US" altLang="en-US" sz="2800" b="1" dirty="0" smtClean="0">
                <a:latin typeface="Arial" pitchFamily="34" charset="0"/>
                <a:cs typeface="Arial" pitchFamily="34" charset="0"/>
              </a:rPr>
              <a:t>15 seconds </a:t>
            </a:r>
            <a:r>
              <a:rPr lang="en-US" altLang="en-US" sz="2800" dirty="0" smtClean="0">
                <a:latin typeface="Arial" pitchFamily="34" charset="0"/>
                <a:cs typeface="Arial" pitchFamily="34" charset="0"/>
              </a:rPr>
              <a:t>find all of the numbers from </a:t>
            </a:r>
            <a:r>
              <a:rPr lang="en-US" altLang="en-US" sz="2800" b="1" dirty="0" smtClean="0">
                <a:latin typeface="Arial" pitchFamily="34" charset="0"/>
                <a:cs typeface="Arial" pitchFamily="34" charset="0"/>
              </a:rPr>
              <a:t>1 – 36  </a:t>
            </a:r>
            <a:r>
              <a:rPr lang="en-US" altLang="en-US" sz="2800" dirty="0" smtClean="0">
                <a:latin typeface="Arial" pitchFamily="34" charset="0"/>
                <a:cs typeface="Arial" pitchFamily="34" charset="0"/>
              </a:rPr>
              <a:t>--</a:t>
            </a:r>
            <a:r>
              <a:rPr lang="en-US" altLang="en-US" sz="2800" b="1" dirty="0" smtClean="0">
                <a:latin typeface="Arial" pitchFamily="34" charset="0"/>
                <a:cs typeface="Arial" pitchFamily="34" charset="0"/>
              </a:rPr>
              <a:t>  </a:t>
            </a:r>
            <a:r>
              <a:rPr lang="en-US" altLang="en-US" sz="2800" b="1" u="sng" dirty="0" smtClean="0">
                <a:latin typeface="Arial" pitchFamily="34" charset="0"/>
                <a:cs typeface="Arial" pitchFamily="34" charset="0"/>
              </a:rPr>
              <a:t>IN ORDER</a:t>
            </a:r>
            <a:r>
              <a:rPr lang="en-US" altLang="en-US" sz="2800" dirty="0" smtClean="0">
                <a:latin typeface="Arial" pitchFamily="34" charset="0"/>
                <a:cs typeface="Arial" pitchFamily="34" charset="0"/>
              </a:rPr>
              <a:t>.</a:t>
            </a:r>
          </a:p>
          <a:p>
            <a:pPr>
              <a:buClr>
                <a:schemeClr val="tx1"/>
              </a:buClr>
              <a:buFont typeface="Wingdings" pitchFamily="2" charset="2"/>
              <a:buChar char="v"/>
            </a:pPr>
            <a:endParaRPr lang="en-US" altLang="en-US" sz="2800" dirty="0" smtClean="0">
              <a:latin typeface="Arial" pitchFamily="34" charset="0"/>
              <a:cs typeface="Arial" pitchFamily="34" charset="0"/>
            </a:endParaRPr>
          </a:p>
          <a:p>
            <a:pPr>
              <a:buClr>
                <a:schemeClr val="tx1"/>
              </a:buClr>
              <a:buFont typeface="Wingdings" pitchFamily="2" charset="2"/>
              <a:buChar char="v"/>
            </a:pPr>
            <a:endParaRPr lang="en-US" altLang="en-US" sz="2800" dirty="0" smtClean="0">
              <a:latin typeface="Arial" pitchFamily="34" charset="0"/>
              <a:cs typeface="Arial" pitchFamily="34" charset="0"/>
            </a:endParaRPr>
          </a:p>
          <a:p>
            <a:pPr algn="r">
              <a:buClr>
                <a:schemeClr val="tx1"/>
              </a:buClr>
              <a:buFont typeface="Wingdings" pitchFamily="2" charset="2"/>
              <a:buChar char="v"/>
            </a:pPr>
            <a:endParaRPr lang="en-US" altLang="en-US" sz="2800" dirty="0" smtClean="0">
              <a:latin typeface="Arial" pitchFamily="34" charset="0"/>
              <a:cs typeface="Arial" pitchFamily="34" charset="0"/>
            </a:endParaRPr>
          </a:p>
          <a:p>
            <a:pPr algn="r">
              <a:buClr>
                <a:schemeClr val="tx1"/>
              </a:buClr>
              <a:buFont typeface="Wingdings" pitchFamily="2" charset="2"/>
              <a:buChar char="v"/>
            </a:pPr>
            <a:endParaRPr lang="en-US" altLang="en-US" sz="2800" dirty="0" smtClean="0">
              <a:latin typeface="Arial" pitchFamily="34" charset="0"/>
              <a:cs typeface="Arial" pitchFamily="34" charset="0"/>
            </a:endParaRPr>
          </a:p>
          <a:p>
            <a:pPr algn="r">
              <a:buClr>
                <a:schemeClr val="tx1"/>
              </a:buClr>
              <a:buFont typeface="Wingdings" pitchFamily="2" charset="2"/>
              <a:buChar char="v"/>
            </a:pPr>
            <a:endParaRPr lang="en-US" altLang="en-US" sz="2800" dirty="0" smtClean="0">
              <a:latin typeface="Arial" pitchFamily="34" charset="0"/>
              <a:cs typeface="Arial" pitchFamily="34" charset="0"/>
            </a:endParaRPr>
          </a:p>
        </p:txBody>
      </p:sp>
      <p:sp>
        <p:nvSpPr>
          <p:cNvPr id="4" name="Rectangle 3"/>
          <p:cNvSpPr/>
          <p:nvPr/>
        </p:nvSpPr>
        <p:spPr>
          <a:xfrm>
            <a:off x="5867400" y="1371600"/>
            <a:ext cx="569387" cy="923330"/>
          </a:xfrm>
          <a:prstGeom prst="rect">
            <a:avLst/>
          </a:prstGeom>
          <a:noFill/>
        </p:spPr>
        <p:txBody>
          <a:bodyPr wrap="none">
            <a:spAutoFit/>
          </a:bodyPr>
          <a:lstStyle/>
          <a:p>
            <a:pPr algn="ctr">
              <a:defRPr/>
            </a:pP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rPr>
              <a:t>1</a:t>
            </a:r>
          </a:p>
        </p:txBody>
      </p:sp>
      <p:sp>
        <p:nvSpPr>
          <p:cNvPr id="5" name="Rectangle 4"/>
          <p:cNvSpPr/>
          <p:nvPr/>
        </p:nvSpPr>
        <p:spPr>
          <a:xfrm rot="2310355">
            <a:off x="6702522" y="915057"/>
            <a:ext cx="569387" cy="923330"/>
          </a:xfrm>
          <a:prstGeom prst="rect">
            <a:avLst/>
          </a:prstGeom>
          <a:noFill/>
        </p:spPr>
        <p:txBody>
          <a:bodyPr wrap="none">
            <a:spAutoFit/>
          </a:bodyPr>
          <a:lstStyle/>
          <a:p>
            <a:pPr algn="ctr">
              <a:defRPr/>
            </a:pPr>
            <a:r>
              <a:rPr lang="en-US" sz="5400" b="1" dirty="0">
                <a:ln w="1905"/>
                <a:solidFill>
                  <a:srgbClr val="00B050"/>
                </a:solidFill>
                <a:effectLst>
                  <a:innerShdw blurRad="69850" dist="43180" dir="5400000">
                    <a:srgbClr val="000000">
                      <a:alpha val="65000"/>
                    </a:srgbClr>
                  </a:innerShdw>
                </a:effectLst>
                <a:latin typeface="Arial" charset="0"/>
              </a:rPr>
              <a:t>2</a:t>
            </a:r>
          </a:p>
        </p:txBody>
      </p:sp>
      <p:sp>
        <p:nvSpPr>
          <p:cNvPr id="6" name="Rectangle 5"/>
          <p:cNvSpPr/>
          <p:nvPr/>
        </p:nvSpPr>
        <p:spPr>
          <a:xfrm rot="20490086">
            <a:off x="7370769" y="1438075"/>
            <a:ext cx="569387"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5400" b="1" dirty="0">
                <a:ln w="11430"/>
                <a:solidFill>
                  <a:srgbClr val="0070C0"/>
                </a:solidFill>
                <a:effectLst>
                  <a:outerShdw blurRad="50800" dist="39000" dir="5460000" algn="tl">
                    <a:srgbClr val="000000">
                      <a:alpha val="38000"/>
                    </a:srgbClr>
                  </a:outerShdw>
                </a:effectLst>
                <a:latin typeface="Arial" charset="0"/>
              </a:rPr>
              <a:t>3</a:t>
            </a:r>
          </a:p>
        </p:txBody>
      </p:sp>
      <p:sp>
        <p:nvSpPr>
          <p:cNvPr id="65542" name="TextBox 1"/>
          <p:cNvSpPr txBox="1">
            <a:spLocks noChangeArrowheads="1"/>
          </p:cNvSpPr>
          <p:nvPr/>
        </p:nvSpPr>
        <p:spPr bwMode="auto">
          <a:xfrm>
            <a:off x="125413" y="109538"/>
            <a:ext cx="7478712"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4000" b="1">
                <a:cs typeface="Arial" pitchFamily="34" charset="0"/>
              </a:rPr>
              <a:t>5S</a:t>
            </a:r>
          </a:p>
        </p:txBody>
      </p:sp>
      <p:sp>
        <p:nvSpPr>
          <p:cNvPr id="65543" name="Slide Number Placeholder 3"/>
          <p:cNvSpPr>
            <a:spLocks noGrp="1"/>
          </p:cNvSpPr>
          <p:nvPr>
            <p:ph type="sldNum" sz="quarter" idx="12"/>
          </p:nvPr>
        </p:nvSpPr>
        <p:spPr bwMode="auto">
          <a:xfrm>
            <a:off x="0" y="6510338"/>
            <a:ext cx="588963" cy="2286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fld id="{3AEBE27E-DA84-4FA0-98A3-A97021EC86C1}" type="slidenum">
              <a:rPr lang="en-US" altLang="en-US" b="1">
                <a:cs typeface="Arial" pitchFamily="34" charset="0"/>
              </a:rPr>
              <a:pPr algn="ctr" eaLnBrk="1" hangingPunct="1"/>
              <a:t>90</a:t>
            </a:fld>
            <a:endParaRPr lang="en-US" altLang="en-US" b="1">
              <a:cs typeface="Arial" pitchFamily="34" charset="0"/>
            </a:endParaRPr>
          </a:p>
        </p:txBody>
      </p:sp>
    </p:spTree>
    <p:extLst>
      <p:ext uri="{BB962C8B-B14F-4D97-AF65-F5344CB8AC3E}">
        <p14:creationId xmlns:p14="http://schemas.microsoft.com/office/powerpoint/2010/main" xmlns="" val="264796920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fade">
                                      <p:cBhvr>
                                        <p:cTn id="7" dur="2000"/>
                                        <p:tgtEl>
                                          <p:spTgt spid="174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411">
                                            <p:txEl>
                                              <p:pRg st="2" end="2"/>
                                            </p:txEl>
                                          </p:spTgt>
                                        </p:tgtEl>
                                        <p:attrNameLst>
                                          <p:attrName>style.visibility</p:attrName>
                                        </p:attrNameLst>
                                      </p:cBhvr>
                                      <p:to>
                                        <p:strVal val="visible"/>
                                      </p:to>
                                    </p:set>
                                    <p:animEffect transition="in" filter="fade">
                                      <p:cBhvr>
                                        <p:cTn id="12" dur="2000"/>
                                        <p:tgtEl>
                                          <p:spTgt spid="174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Rectangle 95"/>
          <p:cNvSpPr/>
          <p:nvPr/>
        </p:nvSpPr>
        <p:spPr>
          <a:xfrm>
            <a:off x="0" y="0"/>
            <a:ext cx="9144000" cy="68580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endParaRPr lang="en-US" altLang="en-US">
              <a:solidFill>
                <a:srgbClr val="FFFFFF"/>
              </a:solidFill>
            </a:endParaRPr>
          </a:p>
        </p:txBody>
      </p:sp>
      <p:grpSp>
        <p:nvGrpSpPr>
          <p:cNvPr id="72707" name="Group 117"/>
          <p:cNvGrpSpPr>
            <a:grpSpLocks/>
          </p:cNvGrpSpPr>
          <p:nvPr/>
        </p:nvGrpSpPr>
        <p:grpSpPr bwMode="auto">
          <a:xfrm>
            <a:off x="1524000" y="609600"/>
            <a:ext cx="6019800" cy="6019800"/>
            <a:chOff x="720" y="240"/>
            <a:chExt cx="3984" cy="3984"/>
          </a:xfrm>
        </p:grpSpPr>
        <p:grpSp>
          <p:nvGrpSpPr>
            <p:cNvPr id="72723" name="Group 80"/>
            <p:cNvGrpSpPr>
              <a:grpSpLocks/>
            </p:cNvGrpSpPr>
            <p:nvPr/>
          </p:nvGrpSpPr>
          <p:grpSpPr bwMode="auto">
            <a:xfrm>
              <a:off x="720" y="240"/>
              <a:ext cx="3984" cy="3984"/>
              <a:chOff x="720" y="240"/>
              <a:chExt cx="3984" cy="3984"/>
            </a:xfrm>
          </p:grpSpPr>
          <p:grpSp>
            <p:nvGrpSpPr>
              <p:cNvPr id="72760" name="Group 44"/>
              <p:cNvGrpSpPr>
                <a:grpSpLocks/>
              </p:cNvGrpSpPr>
              <p:nvPr/>
            </p:nvGrpSpPr>
            <p:grpSpPr bwMode="auto">
              <a:xfrm>
                <a:off x="720" y="240"/>
                <a:ext cx="3984" cy="624"/>
                <a:chOff x="720" y="336"/>
                <a:chExt cx="3984" cy="624"/>
              </a:xfrm>
            </p:grpSpPr>
            <p:sp>
              <p:nvSpPr>
                <p:cNvPr id="72796" name="Rectangle 38"/>
                <p:cNvSpPr>
                  <a:spLocks noChangeArrowheads="1"/>
                </p:cNvSpPr>
                <p:nvPr/>
              </p:nvSpPr>
              <p:spPr bwMode="auto">
                <a:xfrm>
                  <a:off x="720" y="336"/>
                  <a:ext cx="624" cy="624"/>
                </a:xfrm>
                <a:prstGeom prst="rect">
                  <a:avLst/>
                </a:prstGeom>
                <a:solidFill>
                  <a:srgbClr val="DDDDDD"/>
                </a:solidFill>
                <a:ln w="9525">
                  <a:solidFill>
                    <a:schemeClr val="tx1"/>
                  </a:solidFill>
                  <a:miter lim="800000"/>
                  <a:headEnd/>
                  <a:tailEnd/>
                </a:ln>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endParaRPr lang="en-US" altLang="en-US"/>
                </a:p>
              </p:txBody>
            </p:sp>
            <p:sp>
              <p:nvSpPr>
                <p:cNvPr id="72797" name="Rectangle 39"/>
                <p:cNvSpPr>
                  <a:spLocks noChangeArrowheads="1"/>
                </p:cNvSpPr>
                <p:nvPr/>
              </p:nvSpPr>
              <p:spPr bwMode="auto">
                <a:xfrm>
                  <a:off x="4080" y="336"/>
                  <a:ext cx="624" cy="624"/>
                </a:xfrm>
                <a:prstGeom prst="rect">
                  <a:avLst/>
                </a:prstGeom>
                <a:solidFill>
                  <a:srgbClr val="DDDDDD"/>
                </a:solidFill>
                <a:ln w="9525">
                  <a:solidFill>
                    <a:schemeClr val="tx1"/>
                  </a:solidFill>
                  <a:miter lim="800000"/>
                  <a:headEnd/>
                  <a:tailEnd/>
                </a:ln>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endParaRPr lang="en-US" altLang="en-US"/>
                </a:p>
              </p:txBody>
            </p:sp>
            <p:sp>
              <p:nvSpPr>
                <p:cNvPr id="72798" name="Rectangle 40"/>
                <p:cNvSpPr>
                  <a:spLocks noChangeArrowheads="1"/>
                </p:cNvSpPr>
                <p:nvPr/>
              </p:nvSpPr>
              <p:spPr bwMode="auto">
                <a:xfrm>
                  <a:off x="3408" y="336"/>
                  <a:ext cx="624" cy="624"/>
                </a:xfrm>
                <a:prstGeom prst="rect">
                  <a:avLst/>
                </a:prstGeom>
                <a:solidFill>
                  <a:srgbClr val="DDDDDD"/>
                </a:solidFill>
                <a:ln w="9525">
                  <a:solidFill>
                    <a:schemeClr val="tx1"/>
                  </a:solidFill>
                  <a:miter lim="800000"/>
                  <a:headEnd/>
                  <a:tailEnd/>
                </a:ln>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endParaRPr lang="en-US" altLang="en-US"/>
                </a:p>
              </p:txBody>
            </p:sp>
            <p:sp>
              <p:nvSpPr>
                <p:cNvPr id="72799" name="Rectangle 41"/>
                <p:cNvSpPr>
                  <a:spLocks noChangeArrowheads="1"/>
                </p:cNvSpPr>
                <p:nvPr/>
              </p:nvSpPr>
              <p:spPr bwMode="auto">
                <a:xfrm>
                  <a:off x="2736" y="336"/>
                  <a:ext cx="624" cy="624"/>
                </a:xfrm>
                <a:prstGeom prst="rect">
                  <a:avLst/>
                </a:prstGeom>
                <a:solidFill>
                  <a:srgbClr val="DDDDDD"/>
                </a:solidFill>
                <a:ln w="9525">
                  <a:solidFill>
                    <a:schemeClr val="tx1"/>
                  </a:solidFill>
                  <a:miter lim="800000"/>
                  <a:headEnd/>
                  <a:tailEnd/>
                </a:ln>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endParaRPr lang="en-US" altLang="en-US"/>
                </a:p>
              </p:txBody>
            </p:sp>
            <p:sp>
              <p:nvSpPr>
                <p:cNvPr id="72800" name="Rectangle 42"/>
                <p:cNvSpPr>
                  <a:spLocks noChangeArrowheads="1"/>
                </p:cNvSpPr>
                <p:nvPr/>
              </p:nvSpPr>
              <p:spPr bwMode="auto">
                <a:xfrm>
                  <a:off x="2064" y="336"/>
                  <a:ext cx="624" cy="624"/>
                </a:xfrm>
                <a:prstGeom prst="rect">
                  <a:avLst/>
                </a:prstGeom>
                <a:solidFill>
                  <a:srgbClr val="DDDDDD"/>
                </a:solidFill>
                <a:ln w="9525">
                  <a:solidFill>
                    <a:schemeClr val="tx1"/>
                  </a:solidFill>
                  <a:miter lim="800000"/>
                  <a:headEnd/>
                  <a:tailEnd/>
                </a:ln>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endParaRPr lang="en-US" altLang="en-US"/>
                </a:p>
              </p:txBody>
            </p:sp>
            <p:sp>
              <p:nvSpPr>
                <p:cNvPr id="72801" name="Rectangle 43"/>
                <p:cNvSpPr>
                  <a:spLocks noChangeArrowheads="1"/>
                </p:cNvSpPr>
                <p:nvPr/>
              </p:nvSpPr>
              <p:spPr bwMode="auto">
                <a:xfrm>
                  <a:off x="1392" y="336"/>
                  <a:ext cx="624" cy="624"/>
                </a:xfrm>
                <a:prstGeom prst="rect">
                  <a:avLst/>
                </a:prstGeom>
                <a:solidFill>
                  <a:srgbClr val="DDDDDD"/>
                </a:solidFill>
                <a:ln w="9525">
                  <a:solidFill>
                    <a:schemeClr val="tx1"/>
                  </a:solidFill>
                  <a:miter lim="800000"/>
                  <a:headEnd/>
                  <a:tailEnd/>
                </a:ln>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endParaRPr lang="en-US" altLang="en-US"/>
                </a:p>
              </p:txBody>
            </p:sp>
          </p:grpSp>
          <p:grpSp>
            <p:nvGrpSpPr>
              <p:cNvPr id="72761" name="Group 45"/>
              <p:cNvGrpSpPr>
                <a:grpSpLocks/>
              </p:cNvGrpSpPr>
              <p:nvPr/>
            </p:nvGrpSpPr>
            <p:grpSpPr bwMode="auto">
              <a:xfrm>
                <a:off x="720" y="3600"/>
                <a:ext cx="3984" cy="624"/>
                <a:chOff x="720" y="336"/>
                <a:chExt cx="3984" cy="624"/>
              </a:xfrm>
            </p:grpSpPr>
            <p:sp>
              <p:nvSpPr>
                <p:cNvPr id="72790" name="Rectangle 46"/>
                <p:cNvSpPr>
                  <a:spLocks noChangeArrowheads="1"/>
                </p:cNvSpPr>
                <p:nvPr/>
              </p:nvSpPr>
              <p:spPr bwMode="auto">
                <a:xfrm>
                  <a:off x="720" y="336"/>
                  <a:ext cx="624" cy="624"/>
                </a:xfrm>
                <a:prstGeom prst="rect">
                  <a:avLst/>
                </a:prstGeom>
                <a:solidFill>
                  <a:srgbClr val="DDDDDD"/>
                </a:solidFill>
                <a:ln w="9525">
                  <a:solidFill>
                    <a:schemeClr val="tx1"/>
                  </a:solidFill>
                  <a:miter lim="800000"/>
                  <a:headEnd/>
                  <a:tailEnd/>
                </a:ln>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endParaRPr lang="en-US" altLang="en-US"/>
                </a:p>
              </p:txBody>
            </p:sp>
            <p:sp>
              <p:nvSpPr>
                <p:cNvPr id="72791" name="Rectangle 47"/>
                <p:cNvSpPr>
                  <a:spLocks noChangeArrowheads="1"/>
                </p:cNvSpPr>
                <p:nvPr/>
              </p:nvSpPr>
              <p:spPr bwMode="auto">
                <a:xfrm>
                  <a:off x="4080" y="336"/>
                  <a:ext cx="624" cy="624"/>
                </a:xfrm>
                <a:prstGeom prst="rect">
                  <a:avLst/>
                </a:prstGeom>
                <a:solidFill>
                  <a:srgbClr val="DDDDDD"/>
                </a:solidFill>
                <a:ln w="9525">
                  <a:solidFill>
                    <a:schemeClr val="tx1"/>
                  </a:solidFill>
                  <a:miter lim="800000"/>
                  <a:headEnd/>
                  <a:tailEnd/>
                </a:ln>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endParaRPr lang="en-US" altLang="en-US"/>
                </a:p>
              </p:txBody>
            </p:sp>
            <p:sp>
              <p:nvSpPr>
                <p:cNvPr id="72792" name="Rectangle 48"/>
                <p:cNvSpPr>
                  <a:spLocks noChangeArrowheads="1"/>
                </p:cNvSpPr>
                <p:nvPr/>
              </p:nvSpPr>
              <p:spPr bwMode="auto">
                <a:xfrm>
                  <a:off x="3408" y="336"/>
                  <a:ext cx="624" cy="624"/>
                </a:xfrm>
                <a:prstGeom prst="rect">
                  <a:avLst/>
                </a:prstGeom>
                <a:solidFill>
                  <a:srgbClr val="DDDDDD"/>
                </a:solidFill>
                <a:ln w="9525">
                  <a:solidFill>
                    <a:schemeClr val="tx1"/>
                  </a:solidFill>
                  <a:miter lim="800000"/>
                  <a:headEnd/>
                  <a:tailEnd/>
                </a:ln>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endParaRPr lang="en-US" altLang="en-US"/>
                </a:p>
              </p:txBody>
            </p:sp>
            <p:sp>
              <p:nvSpPr>
                <p:cNvPr id="72793" name="Rectangle 49"/>
                <p:cNvSpPr>
                  <a:spLocks noChangeArrowheads="1"/>
                </p:cNvSpPr>
                <p:nvPr/>
              </p:nvSpPr>
              <p:spPr bwMode="auto">
                <a:xfrm>
                  <a:off x="2736" y="336"/>
                  <a:ext cx="624" cy="624"/>
                </a:xfrm>
                <a:prstGeom prst="rect">
                  <a:avLst/>
                </a:prstGeom>
                <a:solidFill>
                  <a:srgbClr val="DDDDDD"/>
                </a:solidFill>
                <a:ln w="9525">
                  <a:solidFill>
                    <a:schemeClr val="tx1"/>
                  </a:solidFill>
                  <a:miter lim="800000"/>
                  <a:headEnd/>
                  <a:tailEnd/>
                </a:ln>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endParaRPr lang="en-US" altLang="en-US"/>
                </a:p>
              </p:txBody>
            </p:sp>
            <p:sp>
              <p:nvSpPr>
                <p:cNvPr id="72794" name="Rectangle 50"/>
                <p:cNvSpPr>
                  <a:spLocks noChangeArrowheads="1"/>
                </p:cNvSpPr>
                <p:nvPr/>
              </p:nvSpPr>
              <p:spPr bwMode="auto">
                <a:xfrm>
                  <a:off x="2064" y="336"/>
                  <a:ext cx="624" cy="624"/>
                </a:xfrm>
                <a:prstGeom prst="rect">
                  <a:avLst/>
                </a:prstGeom>
                <a:solidFill>
                  <a:srgbClr val="DDDDDD"/>
                </a:solidFill>
                <a:ln w="9525">
                  <a:solidFill>
                    <a:schemeClr val="tx1"/>
                  </a:solidFill>
                  <a:miter lim="800000"/>
                  <a:headEnd/>
                  <a:tailEnd/>
                </a:ln>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endParaRPr lang="en-US" altLang="en-US"/>
                </a:p>
              </p:txBody>
            </p:sp>
            <p:sp>
              <p:nvSpPr>
                <p:cNvPr id="72795" name="Rectangle 51"/>
                <p:cNvSpPr>
                  <a:spLocks noChangeArrowheads="1"/>
                </p:cNvSpPr>
                <p:nvPr/>
              </p:nvSpPr>
              <p:spPr bwMode="auto">
                <a:xfrm>
                  <a:off x="1392" y="336"/>
                  <a:ext cx="624" cy="624"/>
                </a:xfrm>
                <a:prstGeom prst="rect">
                  <a:avLst/>
                </a:prstGeom>
                <a:solidFill>
                  <a:srgbClr val="DDDDDD"/>
                </a:solidFill>
                <a:ln w="9525">
                  <a:solidFill>
                    <a:schemeClr val="tx1"/>
                  </a:solidFill>
                  <a:miter lim="800000"/>
                  <a:headEnd/>
                  <a:tailEnd/>
                </a:ln>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endParaRPr lang="en-US" altLang="en-US"/>
                </a:p>
              </p:txBody>
            </p:sp>
          </p:grpSp>
          <p:grpSp>
            <p:nvGrpSpPr>
              <p:cNvPr id="72762" name="Group 52"/>
              <p:cNvGrpSpPr>
                <a:grpSpLocks/>
              </p:cNvGrpSpPr>
              <p:nvPr/>
            </p:nvGrpSpPr>
            <p:grpSpPr bwMode="auto">
              <a:xfrm>
                <a:off x="720" y="2928"/>
                <a:ext cx="3984" cy="624"/>
                <a:chOff x="720" y="336"/>
                <a:chExt cx="3984" cy="624"/>
              </a:xfrm>
            </p:grpSpPr>
            <p:sp>
              <p:nvSpPr>
                <p:cNvPr id="72784" name="Rectangle 53"/>
                <p:cNvSpPr>
                  <a:spLocks noChangeArrowheads="1"/>
                </p:cNvSpPr>
                <p:nvPr/>
              </p:nvSpPr>
              <p:spPr bwMode="auto">
                <a:xfrm>
                  <a:off x="720" y="336"/>
                  <a:ext cx="624" cy="624"/>
                </a:xfrm>
                <a:prstGeom prst="rect">
                  <a:avLst/>
                </a:prstGeom>
                <a:solidFill>
                  <a:srgbClr val="DDDDDD"/>
                </a:solidFill>
                <a:ln w="9525">
                  <a:solidFill>
                    <a:schemeClr val="tx1"/>
                  </a:solidFill>
                  <a:miter lim="800000"/>
                  <a:headEnd/>
                  <a:tailEnd/>
                </a:ln>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endParaRPr lang="en-US" altLang="en-US"/>
                </a:p>
              </p:txBody>
            </p:sp>
            <p:sp>
              <p:nvSpPr>
                <p:cNvPr id="72785" name="Rectangle 54"/>
                <p:cNvSpPr>
                  <a:spLocks noChangeArrowheads="1"/>
                </p:cNvSpPr>
                <p:nvPr/>
              </p:nvSpPr>
              <p:spPr bwMode="auto">
                <a:xfrm>
                  <a:off x="4080" y="336"/>
                  <a:ext cx="624" cy="624"/>
                </a:xfrm>
                <a:prstGeom prst="rect">
                  <a:avLst/>
                </a:prstGeom>
                <a:solidFill>
                  <a:srgbClr val="DDDDDD"/>
                </a:solidFill>
                <a:ln w="9525">
                  <a:solidFill>
                    <a:schemeClr val="tx1"/>
                  </a:solidFill>
                  <a:miter lim="800000"/>
                  <a:headEnd/>
                  <a:tailEnd/>
                </a:ln>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endParaRPr lang="en-US" altLang="en-US"/>
                </a:p>
              </p:txBody>
            </p:sp>
            <p:sp>
              <p:nvSpPr>
                <p:cNvPr id="72786" name="Rectangle 55"/>
                <p:cNvSpPr>
                  <a:spLocks noChangeArrowheads="1"/>
                </p:cNvSpPr>
                <p:nvPr/>
              </p:nvSpPr>
              <p:spPr bwMode="auto">
                <a:xfrm>
                  <a:off x="3408" y="336"/>
                  <a:ext cx="624" cy="624"/>
                </a:xfrm>
                <a:prstGeom prst="rect">
                  <a:avLst/>
                </a:prstGeom>
                <a:solidFill>
                  <a:srgbClr val="DDDDDD"/>
                </a:solidFill>
                <a:ln w="9525">
                  <a:solidFill>
                    <a:schemeClr val="tx1"/>
                  </a:solidFill>
                  <a:miter lim="800000"/>
                  <a:headEnd/>
                  <a:tailEnd/>
                </a:ln>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endParaRPr lang="en-US" altLang="en-US"/>
                </a:p>
              </p:txBody>
            </p:sp>
            <p:sp>
              <p:nvSpPr>
                <p:cNvPr id="72787" name="Rectangle 56"/>
                <p:cNvSpPr>
                  <a:spLocks noChangeArrowheads="1"/>
                </p:cNvSpPr>
                <p:nvPr/>
              </p:nvSpPr>
              <p:spPr bwMode="auto">
                <a:xfrm>
                  <a:off x="2736" y="336"/>
                  <a:ext cx="624" cy="624"/>
                </a:xfrm>
                <a:prstGeom prst="rect">
                  <a:avLst/>
                </a:prstGeom>
                <a:solidFill>
                  <a:srgbClr val="DDDDDD"/>
                </a:solidFill>
                <a:ln w="9525">
                  <a:solidFill>
                    <a:schemeClr val="tx1"/>
                  </a:solidFill>
                  <a:miter lim="800000"/>
                  <a:headEnd/>
                  <a:tailEnd/>
                </a:ln>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endParaRPr lang="en-US" altLang="en-US"/>
                </a:p>
              </p:txBody>
            </p:sp>
            <p:sp>
              <p:nvSpPr>
                <p:cNvPr id="72788" name="Rectangle 57"/>
                <p:cNvSpPr>
                  <a:spLocks noChangeArrowheads="1"/>
                </p:cNvSpPr>
                <p:nvPr/>
              </p:nvSpPr>
              <p:spPr bwMode="auto">
                <a:xfrm>
                  <a:off x="2064" y="336"/>
                  <a:ext cx="624" cy="624"/>
                </a:xfrm>
                <a:prstGeom prst="rect">
                  <a:avLst/>
                </a:prstGeom>
                <a:solidFill>
                  <a:srgbClr val="DDDDDD"/>
                </a:solidFill>
                <a:ln w="9525">
                  <a:solidFill>
                    <a:schemeClr val="tx1"/>
                  </a:solidFill>
                  <a:miter lim="800000"/>
                  <a:headEnd/>
                  <a:tailEnd/>
                </a:ln>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endParaRPr lang="en-US" altLang="en-US"/>
                </a:p>
              </p:txBody>
            </p:sp>
            <p:sp>
              <p:nvSpPr>
                <p:cNvPr id="72789" name="Rectangle 58"/>
                <p:cNvSpPr>
                  <a:spLocks noChangeArrowheads="1"/>
                </p:cNvSpPr>
                <p:nvPr/>
              </p:nvSpPr>
              <p:spPr bwMode="auto">
                <a:xfrm>
                  <a:off x="1392" y="336"/>
                  <a:ext cx="624" cy="624"/>
                </a:xfrm>
                <a:prstGeom prst="rect">
                  <a:avLst/>
                </a:prstGeom>
                <a:solidFill>
                  <a:srgbClr val="DDDDDD"/>
                </a:solidFill>
                <a:ln w="9525">
                  <a:solidFill>
                    <a:schemeClr val="tx1"/>
                  </a:solidFill>
                  <a:miter lim="800000"/>
                  <a:headEnd/>
                  <a:tailEnd/>
                </a:ln>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endParaRPr lang="en-US" altLang="en-US"/>
                </a:p>
              </p:txBody>
            </p:sp>
          </p:grpSp>
          <p:grpSp>
            <p:nvGrpSpPr>
              <p:cNvPr id="72763" name="Group 59"/>
              <p:cNvGrpSpPr>
                <a:grpSpLocks/>
              </p:cNvGrpSpPr>
              <p:nvPr/>
            </p:nvGrpSpPr>
            <p:grpSpPr bwMode="auto">
              <a:xfrm>
                <a:off x="720" y="2256"/>
                <a:ext cx="3984" cy="624"/>
                <a:chOff x="720" y="336"/>
                <a:chExt cx="3984" cy="624"/>
              </a:xfrm>
            </p:grpSpPr>
            <p:sp>
              <p:nvSpPr>
                <p:cNvPr id="72778" name="Rectangle 60"/>
                <p:cNvSpPr>
                  <a:spLocks noChangeArrowheads="1"/>
                </p:cNvSpPr>
                <p:nvPr/>
              </p:nvSpPr>
              <p:spPr bwMode="auto">
                <a:xfrm>
                  <a:off x="720" y="336"/>
                  <a:ext cx="624" cy="624"/>
                </a:xfrm>
                <a:prstGeom prst="rect">
                  <a:avLst/>
                </a:prstGeom>
                <a:solidFill>
                  <a:srgbClr val="DDDDDD"/>
                </a:solidFill>
                <a:ln w="9525">
                  <a:solidFill>
                    <a:schemeClr val="tx1"/>
                  </a:solidFill>
                  <a:miter lim="800000"/>
                  <a:headEnd/>
                  <a:tailEnd/>
                </a:ln>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endParaRPr lang="en-US" altLang="en-US"/>
                </a:p>
              </p:txBody>
            </p:sp>
            <p:sp>
              <p:nvSpPr>
                <p:cNvPr id="72779" name="Rectangle 61"/>
                <p:cNvSpPr>
                  <a:spLocks noChangeArrowheads="1"/>
                </p:cNvSpPr>
                <p:nvPr/>
              </p:nvSpPr>
              <p:spPr bwMode="auto">
                <a:xfrm>
                  <a:off x="4080" y="336"/>
                  <a:ext cx="624" cy="624"/>
                </a:xfrm>
                <a:prstGeom prst="rect">
                  <a:avLst/>
                </a:prstGeom>
                <a:solidFill>
                  <a:srgbClr val="DDDDDD"/>
                </a:solidFill>
                <a:ln w="9525">
                  <a:solidFill>
                    <a:srgbClr val="C00000"/>
                  </a:solidFill>
                  <a:miter lim="800000"/>
                  <a:headEnd/>
                  <a:tailEnd/>
                </a:ln>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endParaRPr lang="en-US" altLang="en-US"/>
                </a:p>
              </p:txBody>
            </p:sp>
            <p:sp>
              <p:nvSpPr>
                <p:cNvPr id="72780" name="Rectangle 62"/>
                <p:cNvSpPr>
                  <a:spLocks noChangeArrowheads="1"/>
                </p:cNvSpPr>
                <p:nvPr/>
              </p:nvSpPr>
              <p:spPr bwMode="auto">
                <a:xfrm>
                  <a:off x="3408" y="336"/>
                  <a:ext cx="624" cy="624"/>
                </a:xfrm>
                <a:prstGeom prst="rect">
                  <a:avLst/>
                </a:prstGeom>
                <a:solidFill>
                  <a:srgbClr val="DDDDDD"/>
                </a:solidFill>
                <a:ln w="9525">
                  <a:solidFill>
                    <a:schemeClr val="tx1"/>
                  </a:solidFill>
                  <a:miter lim="800000"/>
                  <a:headEnd/>
                  <a:tailEnd/>
                </a:ln>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endParaRPr lang="en-US" altLang="en-US"/>
                </a:p>
              </p:txBody>
            </p:sp>
            <p:sp>
              <p:nvSpPr>
                <p:cNvPr id="72781" name="Rectangle 63"/>
                <p:cNvSpPr>
                  <a:spLocks noChangeArrowheads="1"/>
                </p:cNvSpPr>
                <p:nvPr/>
              </p:nvSpPr>
              <p:spPr bwMode="auto">
                <a:xfrm>
                  <a:off x="2736" y="336"/>
                  <a:ext cx="624" cy="624"/>
                </a:xfrm>
                <a:prstGeom prst="rect">
                  <a:avLst/>
                </a:prstGeom>
                <a:solidFill>
                  <a:srgbClr val="DDDDDD"/>
                </a:solidFill>
                <a:ln w="9525">
                  <a:solidFill>
                    <a:schemeClr val="tx1"/>
                  </a:solidFill>
                  <a:miter lim="800000"/>
                  <a:headEnd/>
                  <a:tailEnd/>
                </a:ln>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endParaRPr lang="en-US" altLang="en-US"/>
                </a:p>
              </p:txBody>
            </p:sp>
            <p:sp>
              <p:nvSpPr>
                <p:cNvPr id="72782" name="Rectangle 64"/>
                <p:cNvSpPr>
                  <a:spLocks noChangeArrowheads="1"/>
                </p:cNvSpPr>
                <p:nvPr/>
              </p:nvSpPr>
              <p:spPr bwMode="auto">
                <a:xfrm>
                  <a:off x="2064" y="336"/>
                  <a:ext cx="624" cy="624"/>
                </a:xfrm>
                <a:prstGeom prst="rect">
                  <a:avLst/>
                </a:prstGeom>
                <a:solidFill>
                  <a:srgbClr val="DDDDDD"/>
                </a:solidFill>
                <a:ln w="9525">
                  <a:solidFill>
                    <a:schemeClr val="tx1"/>
                  </a:solidFill>
                  <a:miter lim="800000"/>
                  <a:headEnd/>
                  <a:tailEnd/>
                </a:ln>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endParaRPr lang="en-US" altLang="en-US"/>
                </a:p>
              </p:txBody>
            </p:sp>
            <p:sp>
              <p:nvSpPr>
                <p:cNvPr id="72783" name="Rectangle 65"/>
                <p:cNvSpPr>
                  <a:spLocks noChangeArrowheads="1"/>
                </p:cNvSpPr>
                <p:nvPr/>
              </p:nvSpPr>
              <p:spPr bwMode="auto">
                <a:xfrm>
                  <a:off x="1392" y="336"/>
                  <a:ext cx="624" cy="624"/>
                </a:xfrm>
                <a:prstGeom prst="rect">
                  <a:avLst/>
                </a:prstGeom>
                <a:solidFill>
                  <a:srgbClr val="DDDDDD"/>
                </a:solidFill>
                <a:ln w="9525">
                  <a:solidFill>
                    <a:schemeClr val="tx1"/>
                  </a:solidFill>
                  <a:miter lim="800000"/>
                  <a:headEnd/>
                  <a:tailEnd/>
                </a:ln>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endParaRPr lang="en-US" altLang="en-US"/>
                </a:p>
              </p:txBody>
            </p:sp>
          </p:grpSp>
          <p:grpSp>
            <p:nvGrpSpPr>
              <p:cNvPr id="72764" name="Group 66"/>
              <p:cNvGrpSpPr>
                <a:grpSpLocks/>
              </p:cNvGrpSpPr>
              <p:nvPr/>
            </p:nvGrpSpPr>
            <p:grpSpPr bwMode="auto">
              <a:xfrm>
                <a:off x="720" y="1584"/>
                <a:ext cx="3984" cy="624"/>
                <a:chOff x="720" y="336"/>
                <a:chExt cx="3984" cy="624"/>
              </a:xfrm>
            </p:grpSpPr>
            <p:sp>
              <p:nvSpPr>
                <p:cNvPr id="72772" name="Rectangle 67"/>
                <p:cNvSpPr>
                  <a:spLocks noChangeArrowheads="1"/>
                </p:cNvSpPr>
                <p:nvPr/>
              </p:nvSpPr>
              <p:spPr bwMode="auto">
                <a:xfrm>
                  <a:off x="720" y="336"/>
                  <a:ext cx="624" cy="624"/>
                </a:xfrm>
                <a:prstGeom prst="rect">
                  <a:avLst/>
                </a:prstGeom>
                <a:solidFill>
                  <a:srgbClr val="DDDDDD"/>
                </a:solidFill>
                <a:ln w="9525">
                  <a:solidFill>
                    <a:schemeClr val="tx1"/>
                  </a:solidFill>
                  <a:miter lim="800000"/>
                  <a:headEnd/>
                  <a:tailEnd/>
                </a:ln>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endParaRPr lang="en-US" altLang="en-US"/>
                </a:p>
              </p:txBody>
            </p:sp>
            <p:sp>
              <p:nvSpPr>
                <p:cNvPr id="72773" name="Rectangle 68"/>
                <p:cNvSpPr>
                  <a:spLocks noChangeArrowheads="1"/>
                </p:cNvSpPr>
                <p:nvPr/>
              </p:nvSpPr>
              <p:spPr bwMode="auto">
                <a:xfrm>
                  <a:off x="4080" y="336"/>
                  <a:ext cx="624" cy="624"/>
                </a:xfrm>
                <a:prstGeom prst="rect">
                  <a:avLst/>
                </a:prstGeom>
                <a:solidFill>
                  <a:srgbClr val="DDDDDD"/>
                </a:solidFill>
                <a:ln w="9525">
                  <a:solidFill>
                    <a:schemeClr val="tx1"/>
                  </a:solidFill>
                  <a:miter lim="800000"/>
                  <a:headEnd/>
                  <a:tailEnd/>
                </a:ln>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endParaRPr lang="en-US" altLang="en-US"/>
                </a:p>
              </p:txBody>
            </p:sp>
            <p:sp>
              <p:nvSpPr>
                <p:cNvPr id="72774" name="Rectangle 69"/>
                <p:cNvSpPr>
                  <a:spLocks noChangeArrowheads="1"/>
                </p:cNvSpPr>
                <p:nvPr/>
              </p:nvSpPr>
              <p:spPr bwMode="auto">
                <a:xfrm>
                  <a:off x="3408" y="336"/>
                  <a:ext cx="624" cy="624"/>
                </a:xfrm>
                <a:prstGeom prst="rect">
                  <a:avLst/>
                </a:prstGeom>
                <a:solidFill>
                  <a:srgbClr val="DDDDDD"/>
                </a:solidFill>
                <a:ln w="9525">
                  <a:solidFill>
                    <a:schemeClr val="tx1"/>
                  </a:solidFill>
                  <a:miter lim="800000"/>
                  <a:headEnd/>
                  <a:tailEnd/>
                </a:ln>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endParaRPr lang="en-US" altLang="en-US"/>
                </a:p>
              </p:txBody>
            </p:sp>
            <p:sp>
              <p:nvSpPr>
                <p:cNvPr id="72775" name="Rectangle 70"/>
                <p:cNvSpPr>
                  <a:spLocks noChangeArrowheads="1"/>
                </p:cNvSpPr>
                <p:nvPr/>
              </p:nvSpPr>
              <p:spPr bwMode="auto">
                <a:xfrm>
                  <a:off x="2736" y="336"/>
                  <a:ext cx="624" cy="624"/>
                </a:xfrm>
                <a:prstGeom prst="rect">
                  <a:avLst/>
                </a:prstGeom>
                <a:solidFill>
                  <a:srgbClr val="DDDDDD"/>
                </a:solidFill>
                <a:ln w="9525">
                  <a:solidFill>
                    <a:schemeClr val="tx1"/>
                  </a:solidFill>
                  <a:miter lim="800000"/>
                  <a:headEnd/>
                  <a:tailEnd/>
                </a:ln>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endParaRPr lang="en-US" altLang="en-US"/>
                </a:p>
              </p:txBody>
            </p:sp>
            <p:sp>
              <p:nvSpPr>
                <p:cNvPr id="72776" name="Rectangle 71"/>
                <p:cNvSpPr>
                  <a:spLocks noChangeArrowheads="1"/>
                </p:cNvSpPr>
                <p:nvPr/>
              </p:nvSpPr>
              <p:spPr bwMode="auto">
                <a:xfrm>
                  <a:off x="2064" y="336"/>
                  <a:ext cx="624" cy="624"/>
                </a:xfrm>
                <a:prstGeom prst="rect">
                  <a:avLst/>
                </a:prstGeom>
                <a:solidFill>
                  <a:srgbClr val="DDDDDD"/>
                </a:solidFill>
                <a:ln w="9525">
                  <a:solidFill>
                    <a:schemeClr val="tx1"/>
                  </a:solidFill>
                  <a:miter lim="800000"/>
                  <a:headEnd/>
                  <a:tailEnd/>
                </a:ln>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endParaRPr lang="en-US" altLang="en-US"/>
                </a:p>
              </p:txBody>
            </p:sp>
            <p:sp>
              <p:nvSpPr>
                <p:cNvPr id="72777" name="Rectangle 72"/>
                <p:cNvSpPr>
                  <a:spLocks noChangeArrowheads="1"/>
                </p:cNvSpPr>
                <p:nvPr/>
              </p:nvSpPr>
              <p:spPr bwMode="auto">
                <a:xfrm>
                  <a:off x="1392" y="336"/>
                  <a:ext cx="624" cy="624"/>
                </a:xfrm>
                <a:prstGeom prst="rect">
                  <a:avLst/>
                </a:prstGeom>
                <a:solidFill>
                  <a:srgbClr val="DDDDDD"/>
                </a:solidFill>
                <a:ln w="9525">
                  <a:solidFill>
                    <a:schemeClr val="tx1"/>
                  </a:solidFill>
                  <a:miter lim="800000"/>
                  <a:headEnd/>
                  <a:tailEnd/>
                </a:ln>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endParaRPr lang="en-US" altLang="en-US"/>
                </a:p>
              </p:txBody>
            </p:sp>
          </p:grpSp>
          <p:grpSp>
            <p:nvGrpSpPr>
              <p:cNvPr id="72765" name="Group 73"/>
              <p:cNvGrpSpPr>
                <a:grpSpLocks/>
              </p:cNvGrpSpPr>
              <p:nvPr/>
            </p:nvGrpSpPr>
            <p:grpSpPr bwMode="auto">
              <a:xfrm>
                <a:off x="720" y="912"/>
                <a:ext cx="3984" cy="624"/>
                <a:chOff x="720" y="336"/>
                <a:chExt cx="3984" cy="624"/>
              </a:xfrm>
            </p:grpSpPr>
            <p:sp>
              <p:nvSpPr>
                <p:cNvPr id="72766" name="Rectangle 74"/>
                <p:cNvSpPr>
                  <a:spLocks noChangeArrowheads="1"/>
                </p:cNvSpPr>
                <p:nvPr/>
              </p:nvSpPr>
              <p:spPr bwMode="auto">
                <a:xfrm>
                  <a:off x="720" y="336"/>
                  <a:ext cx="624" cy="624"/>
                </a:xfrm>
                <a:prstGeom prst="rect">
                  <a:avLst/>
                </a:prstGeom>
                <a:solidFill>
                  <a:srgbClr val="DDDDDD"/>
                </a:solidFill>
                <a:ln w="9525">
                  <a:solidFill>
                    <a:schemeClr val="tx1"/>
                  </a:solidFill>
                  <a:miter lim="800000"/>
                  <a:headEnd/>
                  <a:tailEnd/>
                </a:ln>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endParaRPr lang="en-US" altLang="en-US"/>
                </a:p>
              </p:txBody>
            </p:sp>
            <p:sp>
              <p:nvSpPr>
                <p:cNvPr id="72767" name="Rectangle 75"/>
                <p:cNvSpPr>
                  <a:spLocks noChangeArrowheads="1"/>
                </p:cNvSpPr>
                <p:nvPr/>
              </p:nvSpPr>
              <p:spPr bwMode="auto">
                <a:xfrm>
                  <a:off x="4080" y="336"/>
                  <a:ext cx="624" cy="624"/>
                </a:xfrm>
                <a:prstGeom prst="rect">
                  <a:avLst/>
                </a:prstGeom>
                <a:solidFill>
                  <a:srgbClr val="DDDDDD"/>
                </a:solidFill>
                <a:ln w="9525">
                  <a:solidFill>
                    <a:schemeClr val="tx1"/>
                  </a:solidFill>
                  <a:miter lim="800000"/>
                  <a:headEnd/>
                  <a:tailEnd/>
                </a:ln>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endParaRPr lang="en-US" altLang="en-US"/>
                </a:p>
              </p:txBody>
            </p:sp>
            <p:sp>
              <p:nvSpPr>
                <p:cNvPr id="72768" name="Rectangle 76"/>
                <p:cNvSpPr>
                  <a:spLocks noChangeArrowheads="1"/>
                </p:cNvSpPr>
                <p:nvPr/>
              </p:nvSpPr>
              <p:spPr bwMode="auto">
                <a:xfrm>
                  <a:off x="3408" y="336"/>
                  <a:ext cx="624" cy="624"/>
                </a:xfrm>
                <a:prstGeom prst="rect">
                  <a:avLst/>
                </a:prstGeom>
                <a:solidFill>
                  <a:srgbClr val="DDDDDD"/>
                </a:solidFill>
                <a:ln w="9525">
                  <a:solidFill>
                    <a:schemeClr val="tx1"/>
                  </a:solidFill>
                  <a:miter lim="800000"/>
                  <a:headEnd/>
                  <a:tailEnd/>
                </a:ln>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endParaRPr lang="en-US" altLang="en-US"/>
                </a:p>
              </p:txBody>
            </p:sp>
            <p:sp>
              <p:nvSpPr>
                <p:cNvPr id="72769" name="Rectangle 77"/>
                <p:cNvSpPr>
                  <a:spLocks noChangeArrowheads="1"/>
                </p:cNvSpPr>
                <p:nvPr/>
              </p:nvSpPr>
              <p:spPr bwMode="auto">
                <a:xfrm>
                  <a:off x="2736" y="336"/>
                  <a:ext cx="624" cy="624"/>
                </a:xfrm>
                <a:prstGeom prst="rect">
                  <a:avLst/>
                </a:prstGeom>
                <a:solidFill>
                  <a:srgbClr val="DDDDDD"/>
                </a:solidFill>
                <a:ln w="9525">
                  <a:solidFill>
                    <a:schemeClr val="tx1"/>
                  </a:solidFill>
                  <a:miter lim="800000"/>
                  <a:headEnd/>
                  <a:tailEnd/>
                </a:ln>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endParaRPr lang="en-US" altLang="en-US"/>
                </a:p>
              </p:txBody>
            </p:sp>
            <p:sp>
              <p:nvSpPr>
                <p:cNvPr id="72770" name="Rectangle 78"/>
                <p:cNvSpPr>
                  <a:spLocks noChangeArrowheads="1"/>
                </p:cNvSpPr>
                <p:nvPr/>
              </p:nvSpPr>
              <p:spPr bwMode="auto">
                <a:xfrm>
                  <a:off x="2064" y="336"/>
                  <a:ext cx="624" cy="624"/>
                </a:xfrm>
                <a:prstGeom prst="rect">
                  <a:avLst/>
                </a:prstGeom>
                <a:solidFill>
                  <a:srgbClr val="DDDDDD"/>
                </a:solidFill>
                <a:ln w="9525">
                  <a:solidFill>
                    <a:schemeClr val="tx1"/>
                  </a:solidFill>
                  <a:miter lim="800000"/>
                  <a:headEnd/>
                  <a:tailEnd/>
                </a:ln>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endParaRPr lang="en-US" altLang="en-US"/>
                </a:p>
              </p:txBody>
            </p:sp>
            <p:sp>
              <p:nvSpPr>
                <p:cNvPr id="72771" name="Rectangle 79"/>
                <p:cNvSpPr>
                  <a:spLocks noChangeArrowheads="1"/>
                </p:cNvSpPr>
                <p:nvPr/>
              </p:nvSpPr>
              <p:spPr bwMode="auto">
                <a:xfrm>
                  <a:off x="1392" y="336"/>
                  <a:ext cx="624" cy="624"/>
                </a:xfrm>
                <a:prstGeom prst="rect">
                  <a:avLst/>
                </a:prstGeom>
                <a:solidFill>
                  <a:srgbClr val="DDDDDD"/>
                </a:solidFill>
                <a:ln w="9525">
                  <a:solidFill>
                    <a:schemeClr val="tx1"/>
                  </a:solidFill>
                  <a:miter lim="800000"/>
                  <a:headEnd/>
                  <a:tailEnd/>
                </a:ln>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endParaRPr lang="en-US" altLang="en-US"/>
                </a:p>
              </p:txBody>
            </p:sp>
          </p:grpSp>
        </p:grpSp>
        <p:sp>
          <p:nvSpPr>
            <p:cNvPr id="72724" name="WordArt 81"/>
            <p:cNvSpPr>
              <a:spLocks noChangeArrowheads="1" noChangeShapeType="1" noTextEdit="1"/>
            </p:cNvSpPr>
            <p:nvPr/>
          </p:nvSpPr>
          <p:spPr bwMode="auto">
            <a:xfrm>
              <a:off x="912" y="384"/>
              <a:ext cx="192" cy="40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0000"/>
                  </a:solidFill>
                  <a:latin typeface="Arial Black"/>
                </a:rPr>
                <a:t>1</a:t>
              </a:r>
            </a:p>
          </p:txBody>
        </p:sp>
        <p:sp>
          <p:nvSpPr>
            <p:cNvPr id="72725" name="WordArt 82"/>
            <p:cNvSpPr>
              <a:spLocks noChangeArrowheads="1" noChangeShapeType="1" noTextEdit="1"/>
            </p:cNvSpPr>
            <p:nvPr/>
          </p:nvSpPr>
          <p:spPr bwMode="auto">
            <a:xfrm>
              <a:off x="1632" y="384"/>
              <a:ext cx="192" cy="40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0000"/>
                  </a:solidFill>
                  <a:latin typeface="Arial Black"/>
                </a:rPr>
                <a:t>2</a:t>
              </a:r>
            </a:p>
          </p:txBody>
        </p:sp>
        <p:sp>
          <p:nvSpPr>
            <p:cNvPr id="72726" name="WordArt 83"/>
            <p:cNvSpPr>
              <a:spLocks noChangeArrowheads="1" noChangeShapeType="1" noTextEdit="1"/>
            </p:cNvSpPr>
            <p:nvPr/>
          </p:nvSpPr>
          <p:spPr bwMode="auto">
            <a:xfrm>
              <a:off x="2256" y="384"/>
              <a:ext cx="192" cy="40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0000"/>
                  </a:solidFill>
                  <a:latin typeface="Arial Black"/>
                </a:rPr>
                <a:t>3</a:t>
              </a:r>
            </a:p>
          </p:txBody>
        </p:sp>
        <p:sp>
          <p:nvSpPr>
            <p:cNvPr id="72727" name="WordArt 84"/>
            <p:cNvSpPr>
              <a:spLocks noChangeArrowheads="1" noChangeShapeType="1" noTextEdit="1"/>
            </p:cNvSpPr>
            <p:nvPr/>
          </p:nvSpPr>
          <p:spPr bwMode="auto">
            <a:xfrm>
              <a:off x="2976" y="384"/>
              <a:ext cx="192" cy="40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0000"/>
                  </a:solidFill>
                  <a:latin typeface="Arial Black"/>
                </a:rPr>
                <a:t>4</a:t>
              </a:r>
            </a:p>
          </p:txBody>
        </p:sp>
        <p:sp>
          <p:nvSpPr>
            <p:cNvPr id="72728" name="WordArt 85"/>
            <p:cNvSpPr>
              <a:spLocks noChangeArrowheads="1" noChangeShapeType="1" noTextEdit="1"/>
            </p:cNvSpPr>
            <p:nvPr/>
          </p:nvSpPr>
          <p:spPr bwMode="auto">
            <a:xfrm>
              <a:off x="3648" y="384"/>
              <a:ext cx="192" cy="40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0000"/>
                  </a:solidFill>
                  <a:latin typeface="Arial Black"/>
                </a:rPr>
                <a:t>5</a:t>
              </a:r>
            </a:p>
          </p:txBody>
        </p:sp>
        <p:sp>
          <p:nvSpPr>
            <p:cNvPr id="72729" name="WordArt 86"/>
            <p:cNvSpPr>
              <a:spLocks noChangeArrowheads="1" noChangeShapeType="1" noTextEdit="1"/>
            </p:cNvSpPr>
            <p:nvPr/>
          </p:nvSpPr>
          <p:spPr bwMode="auto">
            <a:xfrm>
              <a:off x="4320" y="384"/>
              <a:ext cx="192" cy="40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0000"/>
                  </a:solidFill>
                  <a:latin typeface="Arial Black"/>
                </a:rPr>
                <a:t>6</a:t>
              </a:r>
            </a:p>
          </p:txBody>
        </p:sp>
        <p:sp>
          <p:nvSpPr>
            <p:cNvPr id="72730" name="WordArt 87"/>
            <p:cNvSpPr>
              <a:spLocks noChangeArrowheads="1" noChangeShapeType="1" noTextEdit="1"/>
            </p:cNvSpPr>
            <p:nvPr/>
          </p:nvSpPr>
          <p:spPr bwMode="auto">
            <a:xfrm>
              <a:off x="960" y="1056"/>
              <a:ext cx="192" cy="40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6600"/>
                  </a:solidFill>
                  <a:latin typeface="Arial Black"/>
                </a:rPr>
                <a:t>7</a:t>
              </a:r>
            </a:p>
          </p:txBody>
        </p:sp>
        <p:sp>
          <p:nvSpPr>
            <p:cNvPr id="72731" name="WordArt 88"/>
            <p:cNvSpPr>
              <a:spLocks noChangeArrowheads="1" noChangeShapeType="1" noTextEdit="1"/>
            </p:cNvSpPr>
            <p:nvPr/>
          </p:nvSpPr>
          <p:spPr bwMode="auto">
            <a:xfrm>
              <a:off x="1584" y="1056"/>
              <a:ext cx="192" cy="40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6600"/>
                  </a:solidFill>
                  <a:latin typeface="Arial Black"/>
                </a:rPr>
                <a:t>8</a:t>
              </a:r>
            </a:p>
          </p:txBody>
        </p:sp>
        <p:sp>
          <p:nvSpPr>
            <p:cNvPr id="72732" name="WordArt 89"/>
            <p:cNvSpPr>
              <a:spLocks noChangeArrowheads="1" noChangeShapeType="1" noTextEdit="1"/>
            </p:cNvSpPr>
            <p:nvPr/>
          </p:nvSpPr>
          <p:spPr bwMode="auto">
            <a:xfrm>
              <a:off x="2256" y="1056"/>
              <a:ext cx="192" cy="40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6600"/>
                  </a:solidFill>
                  <a:latin typeface="Arial Black"/>
                </a:rPr>
                <a:t>9</a:t>
              </a:r>
            </a:p>
          </p:txBody>
        </p:sp>
        <p:sp>
          <p:nvSpPr>
            <p:cNvPr id="72733" name="WordArt 90"/>
            <p:cNvSpPr>
              <a:spLocks noChangeArrowheads="1" noChangeShapeType="1" noTextEdit="1"/>
            </p:cNvSpPr>
            <p:nvPr/>
          </p:nvSpPr>
          <p:spPr bwMode="auto">
            <a:xfrm>
              <a:off x="2880" y="1056"/>
              <a:ext cx="336" cy="40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6600"/>
                  </a:solidFill>
                  <a:latin typeface="Arial Black"/>
                </a:rPr>
                <a:t>10</a:t>
              </a:r>
            </a:p>
          </p:txBody>
        </p:sp>
        <p:sp>
          <p:nvSpPr>
            <p:cNvPr id="72734" name="WordArt 91"/>
            <p:cNvSpPr>
              <a:spLocks noChangeArrowheads="1" noChangeShapeType="1" noTextEdit="1"/>
            </p:cNvSpPr>
            <p:nvPr/>
          </p:nvSpPr>
          <p:spPr bwMode="auto">
            <a:xfrm>
              <a:off x="3552" y="1056"/>
              <a:ext cx="336" cy="40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6600"/>
                  </a:solidFill>
                  <a:latin typeface="Arial Black"/>
                </a:rPr>
                <a:t>11</a:t>
              </a:r>
            </a:p>
          </p:txBody>
        </p:sp>
        <p:sp>
          <p:nvSpPr>
            <p:cNvPr id="72735" name="WordArt 92"/>
            <p:cNvSpPr>
              <a:spLocks noChangeArrowheads="1" noChangeShapeType="1" noTextEdit="1"/>
            </p:cNvSpPr>
            <p:nvPr/>
          </p:nvSpPr>
          <p:spPr bwMode="auto">
            <a:xfrm>
              <a:off x="4224" y="1056"/>
              <a:ext cx="336" cy="40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6600"/>
                  </a:solidFill>
                  <a:latin typeface="Arial Black"/>
                </a:rPr>
                <a:t>12</a:t>
              </a:r>
            </a:p>
          </p:txBody>
        </p:sp>
        <p:sp>
          <p:nvSpPr>
            <p:cNvPr id="72736" name="WordArt 93"/>
            <p:cNvSpPr>
              <a:spLocks noChangeArrowheads="1" noChangeShapeType="1" noTextEdit="1"/>
            </p:cNvSpPr>
            <p:nvPr/>
          </p:nvSpPr>
          <p:spPr bwMode="auto">
            <a:xfrm>
              <a:off x="864" y="1728"/>
              <a:ext cx="336" cy="40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00"/>
                  </a:solidFill>
                  <a:latin typeface="Arial Black"/>
                </a:rPr>
                <a:t>13</a:t>
              </a:r>
            </a:p>
          </p:txBody>
        </p:sp>
        <p:sp>
          <p:nvSpPr>
            <p:cNvPr id="72737" name="WordArt 94"/>
            <p:cNvSpPr>
              <a:spLocks noChangeArrowheads="1" noChangeShapeType="1" noTextEdit="1"/>
            </p:cNvSpPr>
            <p:nvPr/>
          </p:nvSpPr>
          <p:spPr bwMode="auto">
            <a:xfrm>
              <a:off x="1536" y="1728"/>
              <a:ext cx="336" cy="40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00"/>
                  </a:solidFill>
                  <a:latin typeface="Arial Black"/>
                </a:rPr>
                <a:t>14</a:t>
              </a:r>
            </a:p>
          </p:txBody>
        </p:sp>
        <p:sp>
          <p:nvSpPr>
            <p:cNvPr id="72738" name="WordArt 95"/>
            <p:cNvSpPr>
              <a:spLocks noChangeArrowheads="1" noChangeShapeType="1" noTextEdit="1"/>
            </p:cNvSpPr>
            <p:nvPr/>
          </p:nvSpPr>
          <p:spPr bwMode="auto">
            <a:xfrm>
              <a:off x="2208" y="1728"/>
              <a:ext cx="336" cy="40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00"/>
                  </a:solidFill>
                  <a:latin typeface="Arial Black"/>
                </a:rPr>
                <a:t>15</a:t>
              </a:r>
            </a:p>
          </p:txBody>
        </p:sp>
        <p:sp>
          <p:nvSpPr>
            <p:cNvPr id="72739" name="WordArt 96"/>
            <p:cNvSpPr>
              <a:spLocks noChangeArrowheads="1" noChangeShapeType="1" noTextEdit="1"/>
            </p:cNvSpPr>
            <p:nvPr/>
          </p:nvSpPr>
          <p:spPr bwMode="auto">
            <a:xfrm>
              <a:off x="2880" y="1728"/>
              <a:ext cx="336" cy="40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00"/>
                  </a:solidFill>
                  <a:latin typeface="Arial Black"/>
                </a:rPr>
                <a:t>16</a:t>
              </a:r>
            </a:p>
          </p:txBody>
        </p:sp>
        <p:sp>
          <p:nvSpPr>
            <p:cNvPr id="72740" name="WordArt 97"/>
            <p:cNvSpPr>
              <a:spLocks noChangeArrowheads="1" noChangeShapeType="1" noTextEdit="1"/>
            </p:cNvSpPr>
            <p:nvPr/>
          </p:nvSpPr>
          <p:spPr bwMode="auto">
            <a:xfrm>
              <a:off x="3552" y="1728"/>
              <a:ext cx="336" cy="40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00"/>
                  </a:solidFill>
                  <a:latin typeface="Arial Black"/>
                </a:rPr>
                <a:t>17</a:t>
              </a:r>
            </a:p>
          </p:txBody>
        </p:sp>
        <p:sp>
          <p:nvSpPr>
            <p:cNvPr id="72741" name="WordArt 98"/>
            <p:cNvSpPr>
              <a:spLocks noChangeArrowheads="1" noChangeShapeType="1" noTextEdit="1"/>
            </p:cNvSpPr>
            <p:nvPr/>
          </p:nvSpPr>
          <p:spPr bwMode="auto">
            <a:xfrm>
              <a:off x="4224" y="1728"/>
              <a:ext cx="336" cy="40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00"/>
                  </a:solidFill>
                  <a:latin typeface="Arial Black"/>
                </a:rPr>
                <a:t>18</a:t>
              </a:r>
            </a:p>
          </p:txBody>
        </p:sp>
        <p:sp>
          <p:nvSpPr>
            <p:cNvPr id="72742" name="WordArt 99"/>
            <p:cNvSpPr>
              <a:spLocks noChangeArrowheads="1" noChangeShapeType="1" noTextEdit="1"/>
            </p:cNvSpPr>
            <p:nvPr/>
          </p:nvSpPr>
          <p:spPr bwMode="auto">
            <a:xfrm>
              <a:off x="864" y="2400"/>
              <a:ext cx="336" cy="40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FF00"/>
                  </a:solidFill>
                  <a:latin typeface="Arial Black"/>
                </a:rPr>
                <a:t>19</a:t>
              </a:r>
            </a:p>
          </p:txBody>
        </p:sp>
        <p:sp>
          <p:nvSpPr>
            <p:cNvPr id="72743" name="WordArt 100"/>
            <p:cNvSpPr>
              <a:spLocks noChangeArrowheads="1" noChangeShapeType="1" noTextEdit="1"/>
            </p:cNvSpPr>
            <p:nvPr/>
          </p:nvSpPr>
          <p:spPr bwMode="auto">
            <a:xfrm>
              <a:off x="1536" y="2400"/>
              <a:ext cx="336" cy="40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FF00"/>
                  </a:solidFill>
                  <a:latin typeface="Arial Black"/>
                </a:rPr>
                <a:t>20</a:t>
              </a:r>
            </a:p>
          </p:txBody>
        </p:sp>
        <p:sp>
          <p:nvSpPr>
            <p:cNvPr id="72744" name="WordArt 101"/>
            <p:cNvSpPr>
              <a:spLocks noChangeArrowheads="1" noChangeShapeType="1" noTextEdit="1"/>
            </p:cNvSpPr>
            <p:nvPr/>
          </p:nvSpPr>
          <p:spPr bwMode="auto">
            <a:xfrm>
              <a:off x="2208" y="2400"/>
              <a:ext cx="336" cy="40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FF00"/>
                  </a:solidFill>
                  <a:latin typeface="Arial Black"/>
                </a:rPr>
                <a:t>21</a:t>
              </a:r>
            </a:p>
          </p:txBody>
        </p:sp>
        <p:sp>
          <p:nvSpPr>
            <p:cNvPr id="72745" name="WordArt 102"/>
            <p:cNvSpPr>
              <a:spLocks noChangeArrowheads="1" noChangeShapeType="1" noTextEdit="1"/>
            </p:cNvSpPr>
            <p:nvPr/>
          </p:nvSpPr>
          <p:spPr bwMode="auto">
            <a:xfrm>
              <a:off x="2880" y="2400"/>
              <a:ext cx="336" cy="40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FF00"/>
                  </a:solidFill>
                  <a:latin typeface="Arial Black"/>
                </a:rPr>
                <a:t>22</a:t>
              </a:r>
            </a:p>
          </p:txBody>
        </p:sp>
        <p:sp>
          <p:nvSpPr>
            <p:cNvPr id="72746" name="WordArt 103"/>
            <p:cNvSpPr>
              <a:spLocks noChangeArrowheads="1" noChangeShapeType="1" noTextEdit="1"/>
            </p:cNvSpPr>
            <p:nvPr/>
          </p:nvSpPr>
          <p:spPr bwMode="auto">
            <a:xfrm>
              <a:off x="3552" y="2400"/>
              <a:ext cx="336" cy="40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FF00"/>
                  </a:solidFill>
                  <a:latin typeface="Arial Black"/>
                </a:rPr>
                <a:t>23</a:t>
              </a:r>
            </a:p>
          </p:txBody>
        </p:sp>
        <p:sp>
          <p:nvSpPr>
            <p:cNvPr id="72747" name="WordArt 104"/>
            <p:cNvSpPr>
              <a:spLocks noChangeArrowheads="1" noChangeShapeType="1" noTextEdit="1"/>
            </p:cNvSpPr>
            <p:nvPr/>
          </p:nvSpPr>
          <p:spPr bwMode="auto">
            <a:xfrm>
              <a:off x="4224" y="2400"/>
              <a:ext cx="336" cy="40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FF00"/>
                  </a:solidFill>
                  <a:latin typeface="Arial Black"/>
                </a:rPr>
                <a:t>24</a:t>
              </a:r>
            </a:p>
          </p:txBody>
        </p:sp>
        <p:sp>
          <p:nvSpPr>
            <p:cNvPr id="72748" name="WordArt 105"/>
            <p:cNvSpPr>
              <a:spLocks noChangeArrowheads="1" noChangeShapeType="1" noTextEdit="1"/>
            </p:cNvSpPr>
            <p:nvPr/>
          </p:nvSpPr>
          <p:spPr bwMode="auto">
            <a:xfrm>
              <a:off x="864" y="3072"/>
              <a:ext cx="336" cy="40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33CC"/>
                  </a:solidFill>
                  <a:latin typeface="Arial Black"/>
                </a:rPr>
                <a:t>25</a:t>
              </a:r>
            </a:p>
          </p:txBody>
        </p:sp>
        <p:sp>
          <p:nvSpPr>
            <p:cNvPr id="72749" name="WordArt 106"/>
            <p:cNvSpPr>
              <a:spLocks noChangeArrowheads="1" noChangeShapeType="1" noTextEdit="1"/>
            </p:cNvSpPr>
            <p:nvPr/>
          </p:nvSpPr>
          <p:spPr bwMode="auto">
            <a:xfrm>
              <a:off x="1536" y="3072"/>
              <a:ext cx="336" cy="40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33CC"/>
                  </a:solidFill>
                  <a:latin typeface="Arial Black"/>
                </a:rPr>
                <a:t>26</a:t>
              </a:r>
            </a:p>
          </p:txBody>
        </p:sp>
        <p:sp>
          <p:nvSpPr>
            <p:cNvPr id="72750" name="WordArt 107"/>
            <p:cNvSpPr>
              <a:spLocks noChangeArrowheads="1" noChangeShapeType="1" noTextEdit="1"/>
            </p:cNvSpPr>
            <p:nvPr/>
          </p:nvSpPr>
          <p:spPr bwMode="auto">
            <a:xfrm>
              <a:off x="2208" y="3072"/>
              <a:ext cx="336" cy="40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33CC"/>
                  </a:solidFill>
                  <a:latin typeface="Arial Black"/>
                </a:rPr>
                <a:t>27</a:t>
              </a:r>
            </a:p>
          </p:txBody>
        </p:sp>
        <p:sp>
          <p:nvSpPr>
            <p:cNvPr id="72751" name="WordArt 108"/>
            <p:cNvSpPr>
              <a:spLocks noChangeArrowheads="1" noChangeShapeType="1" noTextEdit="1"/>
            </p:cNvSpPr>
            <p:nvPr/>
          </p:nvSpPr>
          <p:spPr bwMode="auto">
            <a:xfrm>
              <a:off x="2880" y="3072"/>
              <a:ext cx="336" cy="40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33CC"/>
                  </a:solidFill>
                  <a:latin typeface="Arial Black"/>
                </a:rPr>
                <a:t>28</a:t>
              </a:r>
            </a:p>
          </p:txBody>
        </p:sp>
        <p:sp>
          <p:nvSpPr>
            <p:cNvPr id="72752" name="WordArt 109"/>
            <p:cNvSpPr>
              <a:spLocks noChangeArrowheads="1" noChangeShapeType="1" noTextEdit="1"/>
            </p:cNvSpPr>
            <p:nvPr/>
          </p:nvSpPr>
          <p:spPr bwMode="auto">
            <a:xfrm>
              <a:off x="3552" y="3072"/>
              <a:ext cx="336" cy="40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33CC"/>
                  </a:solidFill>
                  <a:latin typeface="Arial Black"/>
                </a:rPr>
                <a:t>29</a:t>
              </a:r>
            </a:p>
          </p:txBody>
        </p:sp>
        <p:sp>
          <p:nvSpPr>
            <p:cNvPr id="72753" name="WordArt 110"/>
            <p:cNvSpPr>
              <a:spLocks noChangeArrowheads="1" noChangeShapeType="1" noTextEdit="1"/>
            </p:cNvSpPr>
            <p:nvPr/>
          </p:nvSpPr>
          <p:spPr bwMode="auto">
            <a:xfrm>
              <a:off x="4224" y="3072"/>
              <a:ext cx="336" cy="40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33CC"/>
                  </a:solidFill>
                  <a:latin typeface="Arial Black"/>
                </a:rPr>
                <a:t>30</a:t>
              </a:r>
            </a:p>
          </p:txBody>
        </p:sp>
        <p:sp>
          <p:nvSpPr>
            <p:cNvPr id="72754" name="WordArt 111"/>
            <p:cNvSpPr>
              <a:spLocks noChangeArrowheads="1" noChangeShapeType="1" noTextEdit="1"/>
            </p:cNvSpPr>
            <p:nvPr/>
          </p:nvSpPr>
          <p:spPr bwMode="auto">
            <a:xfrm>
              <a:off x="864" y="3696"/>
              <a:ext cx="336" cy="40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9900CC"/>
                  </a:solidFill>
                  <a:latin typeface="Arial Black"/>
                </a:rPr>
                <a:t>31</a:t>
              </a:r>
            </a:p>
          </p:txBody>
        </p:sp>
        <p:sp>
          <p:nvSpPr>
            <p:cNvPr id="72755" name="WordArt 112"/>
            <p:cNvSpPr>
              <a:spLocks noChangeArrowheads="1" noChangeShapeType="1" noTextEdit="1"/>
            </p:cNvSpPr>
            <p:nvPr/>
          </p:nvSpPr>
          <p:spPr bwMode="auto">
            <a:xfrm>
              <a:off x="1536" y="3696"/>
              <a:ext cx="336" cy="40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9900CC"/>
                  </a:solidFill>
                  <a:latin typeface="Arial Black"/>
                </a:rPr>
                <a:t>32</a:t>
              </a:r>
            </a:p>
          </p:txBody>
        </p:sp>
        <p:sp>
          <p:nvSpPr>
            <p:cNvPr id="72756" name="WordArt 113"/>
            <p:cNvSpPr>
              <a:spLocks noChangeArrowheads="1" noChangeShapeType="1" noTextEdit="1"/>
            </p:cNvSpPr>
            <p:nvPr/>
          </p:nvSpPr>
          <p:spPr bwMode="auto">
            <a:xfrm>
              <a:off x="2208" y="3696"/>
              <a:ext cx="336" cy="40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9900CC"/>
                  </a:solidFill>
                  <a:latin typeface="Arial Black"/>
                </a:rPr>
                <a:t>33</a:t>
              </a:r>
            </a:p>
          </p:txBody>
        </p:sp>
        <p:sp>
          <p:nvSpPr>
            <p:cNvPr id="72757" name="WordArt 114"/>
            <p:cNvSpPr>
              <a:spLocks noChangeArrowheads="1" noChangeShapeType="1" noTextEdit="1"/>
            </p:cNvSpPr>
            <p:nvPr/>
          </p:nvSpPr>
          <p:spPr bwMode="auto">
            <a:xfrm>
              <a:off x="2880" y="3696"/>
              <a:ext cx="336" cy="40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9900CC"/>
                  </a:solidFill>
                  <a:latin typeface="Arial Black"/>
                </a:rPr>
                <a:t>34</a:t>
              </a:r>
            </a:p>
          </p:txBody>
        </p:sp>
        <p:sp>
          <p:nvSpPr>
            <p:cNvPr id="72758" name="WordArt 115"/>
            <p:cNvSpPr>
              <a:spLocks noChangeArrowheads="1" noChangeShapeType="1" noTextEdit="1"/>
            </p:cNvSpPr>
            <p:nvPr/>
          </p:nvSpPr>
          <p:spPr bwMode="auto">
            <a:xfrm>
              <a:off x="3552" y="3696"/>
              <a:ext cx="336" cy="40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9900CC"/>
                  </a:solidFill>
                  <a:latin typeface="Arial Black"/>
                </a:rPr>
                <a:t>35</a:t>
              </a:r>
            </a:p>
          </p:txBody>
        </p:sp>
        <p:sp>
          <p:nvSpPr>
            <p:cNvPr id="72759" name="WordArt 116"/>
            <p:cNvSpPr>
              <a:spLocks noChangeArrowheads="1" noChangeShapeType="1" noTextEdit="1"/>
            </p:cNvSpPr>
            <p:nvPr/>
          </p:nvSpPr>
          <p:spPr bwMode="auto">
            <a:xfrm>
              <a:off x="4224" y="3696"/>
              <a:ext cx="336" cy="40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9900CC"/>
                  </a:solidFill>
                  <a:latin typeface="Arial Black"/>
                </a:rPr>
                <a:t>36</a:t>
              </a:r>
            </a:p>
          </p:txBody>
        </p:sp>
      </p:grpSp>
      <p:grpSp>
        <p:nvGrpSpPr>
          <p:cNvPr id="72708" name="Group 132"/>
          <p:cNvGrpSpPr>
            <a:grpSpLocks/>
          </p:cNvGrpSpPr>
          <p:nvPr/>
        </p:nvGrpSpPr>
        <p:grpSpPr bwMode="auto">
          <a:xfrm>
            <a:off x="1828800" y="228600"/>
            <a:ext cx="5410200" cy="250825"/>
            <a:chOff x="1152" y="144"/>
            <a:chExt cx="3408" cy="158"/>
          </a:xfrm>
        </p:grpSpPr>
        <p:sp>
          <p:nvSpPr>
            <p:cNvPr id="72717" name="WordArt 119"/>
            <p:cNvSpPr>
              <a:spLocks noChangeArrowheads="1" noChangeShapeType="1" noTextEdit="1"/>
            </p:cNvSpPr>
            <p:nvPr/>
          </p:nvSpPr>
          <p:spPr bwMode="auto">
            <a:xfrm>
              <a:off x="1152" y="144"/>
              <a:ext cx="192" cy="158"/>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777777"/>
                  </a:solidFill>
                  <a:latin typeface="Arial"/>
                  <a:cs typeface="Arial"/>
                </a:rPr>
                <a:t>A</a:t>
              </a:r>
            </a:p>
          </p:txBody>
        </p:sp>
        <p:sp>
          <p:nvSpPr>
            <p:cNvPr id="72718" name="WordArt 120"/>
            <p:cNvSpPr>
              <a:spLocks noChangeArrowheads="1" noChangeShapeType="1" noTextEdit="1"/>
            </p:cNvSpPr>
            <p:nvPr/>
          </p:nvSpPr>
          <p:spPr bwMode="auto">
            <a:xfrm>
              <a:off x="1824" y="144"/>
              <a:ext cx="192" cy="158"/>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777777"/>
                  </a:solidFill>
                  <a:latin typeface="Arial"/>
                  <a:cs typeface="Arial"/>
                </a:rPr>
                <a:t>B</a:t>
              </a:r>
            </a:p>
          </p:txBody>
        </p:sp>
        <p:sp>
          <p:nvSpPr>
            <p:cNvPr id="72719" name="WordArt 121"/>
            <p:cNvSpPr>
              <a:spLocks noChangeArrowheads="1" noChangeShapeType="1" noTextEdit="1"/>
            </p:cNvSpPr>
            <p:nvPr/>
          </p:nvSpPr>
          <p:spPr bwMode="auto">
            <a:xfrm>
              <a:off x="2448" y="144"/>
              <a:ext cx="192" cy="158"/>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777777"/>
                  </a:solidFill>
                  <a:latin typeface="Arial"/>
                  <a:cs typeface="Arial"/>
                </a:rPr>
                <a:t>C</a:t>
              </a:r>
            </a:p>
          </p:txBody>
        </p:sp>
        <p:sp>
          <p:nvSpPr>
            <p:cNvPr id="72720" name="WordArt 122"/>
            <p:cNvSpPr>
              <a:spLocks noChangeArrowheads="1" noChangeShapeType="1" noTextEdit="1"/>
            </p:cNvSpPr>
            <p:nvPr/>
          </p:nvSpPr>
          <p:spPr bwMode="auto">
            <a:xfrm>
              <a:off x="3072" y="144"/>
              <a:ext cx="192" cy="158"/>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777777"/>
                  </a:solidFill>
                  <a:latin typeface="Arial"/>
                  <a:cs typeface="Arial"/>
                </a:rPr>
                <a:t>D</a:t>
              </a:r>
            </a:p>
          </p:txBody>
        </p:sp>
        <p:sp>
          <p:nvSpPr>
            <p:cNvPr id="72721" name="WordArt 123"/>
            <p:cNvSpPr>
              <a:spLocks noChangeArrowheads="1" noChangeShapeType="1" noTextEdit="1"/>
            </p:cNvSpPr>
            <p:nvPr/>
          </p:nvSpPr>
          <p:spPr bwMode="auto">
            <a:xfrm>
              <a:off x="3696" y="144"/>
              <a:ext cx="192" cy="158"/>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777777"/>
                  </a:solidFill>
                  <a:latin typeface="Arial"/>
                  <a:cs typeface="Arial"/>
                </a:rPr>
                <a:t>E</a:t>
              </a:r>
            </a:p>
          </p:txBody>
        </p:sp>
        <p:sp>
          <p:nvSpPr>
            <p:cNvPr id="72722" name="WordArt 124"/>
            <p:cNvSpPr>
              <a:spLocks noChangeArrowheads="1" noChangeShapeType="1" noTextEdit="1"/>
            </p:cNvSpPr>
            <p:nvPr/>
          </p:nvSpPr>
          <p:spPr bwMode="auto">
            <a:xfrm>
              <a:off x="4368" y="144"/>
              <a:ext cx="192" cy="158"/>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777777"/>
                  </a:solidFill>
                  <a:latin typeface="Arial"/>
                  <a:cs typeface="Arial"/>
                </a:rPr>
                <a:t>F</a:t>
              </a:r>
            </a:p>
          </p:txBody>
        </p:sp>
      </p:grpSp>
      <p:grpSp>
        <p:nvGrpSpPr>
          <p:cNvPr id="72709" name="Group 133"/>
          <p:cNvGrpSpPr>
            <a:grpSpLocks/>
          </p:cNvGrpSpPr>
          <p:nvPr/>
        </p:nvGrpSpPr>
        <p:grpSpPr bwMode="auto">
          <a:xfrm>
            <a:off x="1065213" y="914400"/>
            <a:ext cx="250825" cy="5332413"/>
            <a:chOff x="671" y="576"/>
            <a:chExt cx="158" cy="3359"/>
          </a:xfrm>
        </p:grpSpPr>
        <p:sp>
          <p:nvSpPr>
            <p:cNvPr id="72711" name="WordArt 125"/>
            <p:cNvSpPr>
              <a:spLocks noChangeArrowheads="1" noChangeShapeType="1" noTextEdit="1"/>
            </p:cNvSpPr>
            <p:nvPr/>
          </p:nvSpPr>
          <p:spPr bwMode="auto">
            <a:xfrm rot="-5400000">
              <a:off x="654" y="3760"/>
              <a:ext cx="192" cy="158"/>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777777"/>
                  </a:solidFill>
                  <a:latin typeface="Arial"/>
                  <a:cs typeface="Arial"/>
                </a:rPr>
                <a:t>6</a:t>
              </a:r>
            </a:p>
          </p:txBody>
        </p:sp>
        <p:sp>
          <p:nvSpPr>
            <p:cNvPr id="72712" name="WordArt 126"/>
            <p:cNvSpPr>
              <a:spLocks noChangeArrowheads="1" noChangeShapeType="1" noTextEdit="1"/>
            </p:cNvSpPr>
            <p:nvPr/>
          </p:nvSpPr>
          <p:spPr bwMode="auto">
            <a:xfrm rot="-5400000">
              <a:off x="654" y="3088"/>
              <a:ext cx="192" cy="158"/>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777777"/>
                  </a:solidFill>
                  <a:latin typeface="Arial"/>
                  <a:cs typeface="Arial"/>
                </a:rPr>
                <a:t>5</a:t>
              </a:r>
            </a:p>
          </p:txBody>
        </p:sp>
        <p:sp>
          <p:nvSpPr>
            <p:cNvPr id="72713" name="WordArt 127"/>
            <p:cNvSpPr>
              <a:spLocks noChangeArrowheads="1" noChangeShapeType="1" noTextEdit="1"/>
            </p:cNvSpPr>
            <p:nvPr/>
          </p:nvSpPr>
          <p:spPr bwMode="auto">
            <a:xfrm rot="-5400000">
              <a:off x="654" y="2465"/>
              <a:ext cx="192" cy="158"/>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777777"/>
                  </a:solidFill>
                  <a:latin typeface="Arial"/>
                  <a:cs typeface="Arial"/>
                </a:rPr>
                <a:t>4</a:t>
              </a:r>
            </a:p>
          </p:txBody>
        </p:sp>
        <p:sp>
          <p:nvSpPr>
            <p:cNvPr id="72714" name="WordArt 128"/>
            <p:cNvSpPr>
              <a:spLocks noChangeArrowheads="1" noChangeShapeType="1" noTextEdit="1"/>
            </p:cNvSpPr>
            <p:nvPr/>
          </p:nvSpPr>
          <p:spPr bwMode="auto">
            <a:xfrm rot="-5400000">
              <a:off x="654" y="1841"/>
              <a:ext cx="192" cy="158"/>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777777"/>
                  </a:solidFill>
                  <a:latin typeface="Arial"/>
                  <a:cs typeface="Arial"/>
                </a:rPr>
                <a:t>3</a:t>
              </a:r>
            </a:p>
          </p:txBody>
        </p:sp>
        <p:sp>
          <p:nvSpPr>
            <p:cNvPr id="72715" name="WordArt 129"/>
            <p:cNvSpPr>
              <a:spLocks noChangeArrowheads="1" noChangeShapeType="1" noTextEdit="1"/>
            </p:cNvSpPr>
            <p:nvPr/>
          </p:nvSpPr>
          <p:spPr bwMode="auto">
            <a:xfrm rot="-5400000">
              <a:off x="654" y="1217"/>
              <a:ext cx="192" cy="158"/>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777777"/>
                  </a:solidFill>
                  <a:latin typeface="Arial"/>
                  <a:cs typeface="Arial"/>
                </a:rPr>
                <a:t>2</a:t>
              </a:r>
            </a:p>
          </p:txBody>
        </p:sp>
        <p:sp>
          <p:nvSpPr>
            <p:cNvPr id="72716" name="WordArt 130"/>
            <p:cNvSpPr>
              <a:spLocks noChangeArrowheads="1" noChangeShapeType="1" noTextEdit="1"/>
            </p:cNvSpPr>
            <p:nvPr/>
          </p:nvSpPr>
          <p:spPr bwMode="auto">
            <a:xfrm rot="-5400000">
              <a:off x="672" y="575"/>
              <a:ext cx="144" cy="145"/>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777777"/>
                  </a:solidFill>
                  <a:latin typeface="Arial"/>
                  <a:cs typeface="Arial"/>
                </a:rPr>
                <a:t>1</a:t>
              </a:r>
            </a:p>
          </p:txBody>
        </p:sp>
      </p:gr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many did you get?</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a:xfrm>
            <a:off x="-149225" y="6516619"/>
            <a:ext cx="588963" cy="228600"/>
          </a:xfrm>
        </p:spPr>
        <p:txBody>
          <a:bodyPr/>
          <a:lstStyle/>
          <a:p>
            <a:fld id="{4DEBEFA7-D9EC-4367-A847-9FAEB94F6356}" type="slidenum">
              <a:rPr lang="en-US" altLang="en-US" smtClean="0">
                <a:solidFill>
                  <a:schemeClr val="tx1"/>
                </a:solidFill>
              </a:rPr>
              <a:pPr/>
              <a:t>92</a:t>
            </a:fld>
            <a:endParaRPr lang="en-US" altLang="en-US">
              <a:solidFill>
                <a:schemeClr val="tx1"/>
              </a:solidFill>
            </a:endParaRPr>
          </a:p>
        </p:txBody>
      </p:sp>
    </p:spTree>
    <p:extLst>
      <p:ext uri="{BB962C8B-B14F-4D97-AF65-F5344CB8AC3E}">
        <p14:creationId xmlns:p14="http://schemas.microsoft.com/office/powerpoint/2010/main" xmlns="" val="97335635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Easier?</a:t>
            </a:r>
            <a:endParaRPr lang="en-US" dirty="0"/>
          </a:p>
        </p:txBody>
      </p:sp>
      <p:sp>
        <p:nvSpPr>
          <p:cNvPr id="3" name="Content Placeholder 2"/>
          <p:cNvSpPr>
            <a:spLocks noGrp="1"/>
          </p:cNvSpPr>
          <p:nvPr>
            <p:ph idx="1"/>
          </p:nvPr>
        </p:nvSpPr>
        <p:spPr/>
        <p:txBody>
          <a:bodyPr/>
          <a:lstStyle/>
          <a:p>
            <a:r>
              <a:rPr lang="en-US" dirty="0" smtClean="0"/>
              <a:t>How much </a:t>
            </a:r>
            <a:r>
              <a:rPr lang="en-US" dirty="0"/>
              <a:t>t</a:t>
            </a:r>
            <a:r>
              <a:rPr lang="en-US" dirty="0" smtClean="0"/>
              <a:t>ime can you save or what can you learn about your organization with these principles?</a:t>
            </a:r>
            <a:endParaRPr lang="en-US" dirty="0"/>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a:xfrm>
            <a:off x="-172276" y="6490115"/>
            <a:ext cx="588963" cy="228600"/>
          </a:xfrm>
        </p:spPr>
        <p:txBody>
          <a:bodyPr/>
          <a:lstStyle/>
          <a:p>
            <a:fld id="{4DEBEFA7-D9EC-4367-A847-9FAEB94F6356}" type="slidenum">
              <a:rPr lang="en-US" altLang="en-US" smtClean="0">
                <a:solidFill>
                  <a:schemeClr val="tx1"/>
                </a:solidFill>
              </a:rPr>
              <a:pPr/>
              <a:t>93</a:t>
            </a:fld>
            <a:endParaRPr lang="en-US" altLang="en-US">
              <a:solidFill>
                <a:schemeClr val="tx1"/>
              </a:solidFill>
            </a:endParaRPr>
          </a:p>
        </p:txBody>
      </p:sp>
    </p:spTree>
    <p:extLst>
      <p:ext uri="{BB962C8B-B14F-4D97-AF65-F5344CB8AC3E}">
        <p14:creationId xmlns:p14="http://schemas.microsoft.com/office/powerpoint/2010/main" xmlns="" val="265519375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83"/>
          <p:cNvSpPr/>
          <p:nvPr/>
        </p:nvSpPr>
        <p:spPr>
          <a:xfrm>
            <a:off x="0" y="0"/>
            <a:ext cx="9144000" cy="68580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endParaRPr lang="en-US" altLang="en-US">
              <a:solidFill>
                <a:srgbClr val="FFFFFF"/>
              </a:solidFill>
            </a:endParaRPr>
          </a:p>
        </p:txBody>
      </p:sp>
      <p:sp>
        <p:nvSpPr>
          <p:cNvPr id="74755" name="WordArt 4"/>
          <p:cNvSpPr>
            <a:spLocks noChangeArrowheads="1" noChangeShapeType="1" noTextEdit="1"/>
          </p:cNvSpPr>
          <p:nvPr/>
        </p:nvSpPr>
        <p:spPr bwMode="auto">
          <a:xfrm rot="-9842666">
            <a:off x="7467600" y="2971800"/>
            <a:ext cx="304800"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folHlink"/>
                </a:solidFill>
                <a:latin typeface="Arial Black"/>
              </a:rPr>
              <a:t>1</a:t>
            </a:r>
          </a:p>
        </p:txBody>
      </p:sp>
      <p:sp>
        <p:nvSpPr>
          <p:cNvPr id="74756" name="WordArt 5"/>
          <p:cNvSpPr>
            <a:spLocks noChangeArrowheads="1" noChangeShapeType="1" noTextEdit="1"/>
          </p:cNvSpPr>
          <p:nvPr/>
        </p:nvSpPr>
        <p:spPr bwMode="auto">
          <a:xfrm rot="10376689">
            <a:off x="2516188" y="836613"/>
            <a:ext cx="304800" cy="6858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accent1"/>
                </a:solidFill>
                <a:latin typeface="Arial Black"/>
              </a:rPr>
              <a:t>2</a:t>
            </a:r>
          </a:p>
        </p:txBody>
      </p:sp>
      <p:sp>
        <p:nvSpPr>
          <p:cNvPr id="74757" name="WordArt 6"/>
          <p:cNvSpPr>
            <a:spLocks noChangeArrowheads="1" noChangeShapeType="1" noTextEdit="1"/>
          </p:cNvSpPr>
          <p:nvPr/>
        </p:nvSpPr>
        <p:spPr bwMode="auto">
          <a:xfrm>
            <a:off x="5334000" y="609600"/>
            <a:ext cx="266700" cy="56515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bg2"/>
                </a:solidFill>
                <a:latin typeface="Arial Black"/>
              </a:rPr>
              <a:t>3</a:t>
            </a:r>
          </a:p>
        </p:txBody>
      </p:sp>
      <p:sp>
        <p:nvSpPr>
          <p:cNvPr id="74758" name="WordArt 7"/>
          <p:cNvSpPr>
            <a:spLocks noChangeArrowheads="1" noChangeShapeType="1" noTextEdit="1"/>
          </p:cNvSpPr>
          <p:nvPr/>
        </p:nvSpPr>
        <p:spPr bwMode="auto">
          <a:xfrm rot="8135934">
            <a:off x="4495800" y="5867400"/>
            <a:ext cx="304800"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accent1"/>
                </a:solidFill>
                <a:latin typeface="Arial Black"/>
              </a:rPr>
              <a:t>4</a:t>
            </a:r>
          </a:p>
        </p:txBody>
      </p:sp>
      <p:sp>
        <p:nvSpPr>
          <p:cNvPr id="74759" name="WordArt 8"/>
          <p:cNvSpPr>
            <a:spLocks noChangeArrowheads="1" noChangeShapeType="1" noTextEdit="1"/>
          </p:cNvSpPr>
          <p:nvPr/>
        </p:nvSpPr>
        <p:spPr bwMode="auto">
          <a:xfrm>
            <a:off x="2133600" y="5791200"/>
            <a:ext cx="304800"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accent1"/>
                </a:solidFill>
                <a:latin typeface="Arial Black"/>
              </a:rPr>
              <a:t>5</a:t>
            </a:r>
          </a:p>
        </p:txBody>
      </p:sp>
      <p:sp>
        <p:nvSpPr>
          <p:cNvPr id="74760" name="WordArt 10"/>
          <p:cNvSpPr>
            <a:spLocks noChangeArrowheads="1" noChangeShapeType="1" noTextEdit="1"/>
          </p:cNvSpPr>
          <p:nvPr/>
        </p:nvSpPr>
        <p:spPr bwMode="auto">
          <a:xfrm>
            <a:off x="1752600" y="1905000"/>
            <a:ext cx="304800"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00"/>
                </a:solidFill>
                <a:latin typeface="Arial Black"/>
              </a:rPr>
              <a:t>7</a:t>
            </a:r>
          </a:p>
        </p:txBody>
      </p:sp>
      <p:sp>
        <p:nvSpPr>
          <p:cNvPr id="74761" name="WordArt 11"/>
          <p:cNvSpPr>
            <a:spLocks noChangeArrowheads="1" noChangeShapeType="1" noTextEdit="1"/>
          </p:cNvSpPr>
          <p:nvPr/>
        </p:nvSpPr>
        <p:spPr bwMode="auto">
          <a:xfrm>
            <a:off x="7620000" y="1371600"/>
            <a:ext cx="304800"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accent1"/>
                </a:solidFill>
                <a:latin typeface="Arial Black"/>
              </a:rPr>
              <a:t>8</a:t>
            </a:r>
          </a:p>
        </p:txBody>
      </p:sp>
      <p:sp>
        <p:nvSpPr>
          <p:cNvPr id="74762" name="WordArt 37"/>
          <p:cNvSpPr>
            <a:spLocks noChangeArrowheads="1" noChangeShapeType="1" noTextEdit="1"/>
          </p:cNvSpPr>
          <p:nvPr/>
        </p:nvSpPr>
        <p:spPr bwMode="auto">
          <a:xfrm rot="-187642">
            <a:off x="3352800" y="1905000"/>
            <a:ext cx="304800"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folHlink"/>
                </a:solidFill>
                <a:latin typeface="Arial Black"/>
              </a:rPr>
              <a:t>9</a:t>
            </a:r>
          </a:p>
        </p:txBody>
      </p:sp>
      <p:sp>
        <p:nvSpPr>
          <p:cNvPr id="74763" name="WordArt 38"/>
          <p:cNvSpPr>
            <a:spLocks noChangeArrowheads="1" noChangeShapeType="1" noTextEdit="1"/>
          </p:cNvSpPr>
          <p:nvPr/>
        </p:nvSpPr>
        <p:spPr bwMode="auto">
          <a:xfrm rot="-8942174">
            <a:off x="3581400" y="4800600"/>
            <a:ext cx="533400"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D60093"/>
                </a:solidFill>
                <a:latin typeface="Arial Black"/>
              </a:rPr>
              <a:t>10</a:t>
            </a:r>
          </a:p>
        </p:txBody>
      </p:sp>
      <p:sp>
        <p:nvSpPr>
          <p:cNvPr id="74764" name="WordArt 39"/>
          <p:cNvSpPr>
            <a:spLocks noChangeArrowheads="1" noChangeShapeType="1" noTextEdit="1"/>
          </p:cNvSpPr>
          <p:nvPr/>
        </p:nvSpPr>
        <p:spPr bwMode="auto">
          <a:xfrm>
            <a:off x="6096000" y="1905000"/>
            <a:ext cx="533400"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0000"/>
                </a:solidFill>
                <a:latin typeface="Arial Black"/>
              </a:rPr>
              <a:t>11</a:t>
            </a:r>
          </a:p>
        </p:txBody>
      </p:sp>
      <p:sp>
        <p:nvSpPr>
          <p:cNvPr id="74765" name="WordArt 40"/>
          <p:cNvSpPr>
            <a:spLocks noChangeArrowheads="1" noChangeShapeType="1" noTextEdit="1"/>
          </p:cNvSpPr>
          <p:nvPr/>
        </p:nvSpPr>
        <p:spPr bwMode="auto">
          <a:xfrm>
            <a:off x="6477000" y="5943600"/>
            <a:ext cx="376238" cy="4572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99CC"/>
                </a:solidFill>
                <a:latin typeface="Arial Black"/>
              </a:rPr>
              <a:t>12</a:t>
            </a:r>
          </a:p>
        </p:txBody>
      </p:sp>
      <p:sp>
        <p:nvSpPr>
          <p:cNvPr id="74766" name="WordArt 41"/>
          <p:cNvSpPr>
            <a:spLocks noChangeArrowheads="1" noChangeShapeType="1" noTextEdit="1"/>
          </p:cNvSpPr>
          <p:nvPr/>
        </p:nvSpPr>
        <p:spPr bwMode="auto">
          <a:xfrm>
            <a:off x="762000" y="2895600"/>
            <a:ext cx="593725" cy="71913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bg2"/>
                </a:solidFill>
                <a:latin typeface="Arial Black"/>
              </a:rPr>
              <a:t>13</a:t>
            </a:r>
          </a:p>
        </p:txBody>
      </p:sp>
      <p:sp>
        <p:nvSpPr>
          <p:cNvPr id="74767" name="WordArt 42"/>
          <p:cNvSpPr>
            <a:spLocks noChangeArrowheads="1" noChangeShapeType="1" noTextEdit="1"/>
          </p:cNvSpPr>
          <p:nvPr/>
        </p:nvSpPr>
        <p:spPr bwMode="auto">
          <a:xfrm rot="2711440">
            <a:off x="2590800" y="2819400"/>
            <a:ext cx="952500" cy="9525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FF00"/>
                </a:solidFill>
                <a:latin typeface="Arial Black"/>
              </a:rPr>
              <a:t>14</a:t>
            </a:r>
          </a:p>
        </p:txBody>
      </p:sp>
      <p:sp>
        <p:nvSpPr>
          <p:cNvPr id="74768" name="WordArt 43"/>
          <p:cNvSpPr>
            <a:spLocks noChangeArrowheads="1" noChangeShapeType="1" noTextEdit="1"/>
          </p:cNvSpPr>
          <p:nvPr/>
        </p:nvSpPr>
        <p:spPr bwMode="auto">
          <a:xfrm rot="-1909647">
            <a:off x="1143000" y="838200"/>
            <a:ext cx="533400"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folHlink"/>
                </a:solidFill>
                <a:latin typeface="Arial Black"/>
              </a:rPr>
              <a:t>15</a:t>
            </a:r>
          </a:p>
        </p:txBody>
      </p:sp>
      <p:sp>
        <p:nvSpPr>
          <p:cNvPr id="74769" name="WordArt 44"/>
          <p:cNvSpPr>
            <a:spLocks noChangeArrowheads="1" noChangeShapeType="1" noTextEdit="1"/>
          </p:cNvSpPr>
          <p:nvPr/>
        </p:nvSpPr>
        <p:spPr bwMode="auto">
          <a:xfrm rot="-5400000">
            <a:off x="4365625" y="2665413"/>
            <a:ext cx="736600" cy="89535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99CC"/>
                </a:solidFill>
                <a:latin typeface="Arial Black"/>
              </a:rPr>
              <a:t>16</a:t>
            </a:r>
          </a:p>
        </p:txBody>
      </p:sp>
      <p:sp>
        <p:nvSpPr>
          <p:cNvPr id="74770" name="WordArt 45"/>
          <p:cNvSpPr>
            <a:spLocks noChangeArrowheads="1" noChangeShapeType="1" noTextEdit="1"/>
          </p:cNvSpPr>
          <p:nvPr/>
        </p:nvSpPr>
        <p:spPr bwMode="auto">
          <a:xfrm>
            <a:off x="7924800" y="4572000"/>
            <a:ext cx="533400"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D60093"/>
                </a:solidFill>
                <a:latin typeface="Arial Black"/>
              </a:rPr>
              <a:t>17</a:t>
            </a:r>
          </a:p>
        </p:txBody>
      </p:sp>
      <p:sp>
        <p:nvSpPr>
          <p:cNvPr id="74771" name="WordArt 46"/>
          <p:cNvSpPr>
            <a:spLocks noChangeArrowheads="1" noChangeShapeType="1" noTextEdit="1"/>
          </p:cNvSpPr>
          <p:nvPr/>
        </p:nvSpPr>
        <p:spPr bwMode="auto">
          <a:xfrm>
            <a:off x="6400800" y="2971800"/>
            <a:ext cx="533400"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accent1"/>
                </a:solidFill>
                <a:latin typeface="Arial Black"/>
              </a:rPr>
              <a:t>18</a:t>
            </a:r>
          </a:p>
        </p:txBody>
      </p:sp>
      <p:sp>
        <p:nvSpPr>
          <p:cNvPr id="74772" name="WordArt 47"/>
          <p:cNvSpPr>
            <a:spLocks noChangeArrowheads="1" noChangeShapeType="1" noTextEdit="1"/>
          </p:cNvSpPr>
          <p:nvPr/>
        </p:nvSpPr>
        <p:spPr bwMode="auto">
          <a:xfrm rot="4496516">
            <a:off x="1554163" y="4019550"/>
            <a:ext cx="330200" cy="40005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bg2"/>
                </a:solidFill>
                <a:latin typeface="Arial Black"/>
              </a:rPr>
              <a:t>19</a:t>
            </a:r>
          </a:p>
        </p:txBody>
      </p:sp>
      <p:sp>
        <p:nvSpPr>
          <p:cNvPr id="74773" name="WordArt 48"/>
          <p:cNvSpPr>
            <a:spLocks noChangeArrowheads="1" noChangeShapeType="1" noTextEdit="1"/>
          </p:cNvSpPr>
          <p:nvPr/>
        </p:nvSpPr>
        <p:spPr bwMode="auto">
          <a:xfrm rot="5586100">
            <a:off x="4781550" y="1847850"/>
            <a:ext cx="533400"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FF00"/>
                </a:solidFill>
                <a:latin typeface="Arial Black"/>
              </a:rPr>
              <a:t>20</a:t>
            </a:r>
          </a:p>
        </p:txBody>
      </p:sp>
      <p:sp>
        <p:nvSpPr>
          <p:cNvPr id="74774" name="WordArt 50"/>
          <p:cNvSpPr>
            <a:spLocks noChangeArrowheads="1" noChangeShapeType="1" noTextEdit="1"/>
          </p:cNvSpPr>
          <p:nvPr/>
        </p:nvSpPr>
        <p:spPr bwMode="auto">
          <a:xfrm rot="3130460">
            <a:off x="3124200" y="152400"/>
            <a:ext cx="533400"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D60093"/>
                </a:solidFill>
                <a:latin typeface="Arial Black"/>
              </a:rPr>
              <a:t>22</a:t>
            </a:r>
          </a:p>
        </p:txBody>
      </p:sp>
      <p:sp>
        <p:nvSpPr>
          <p:cNvPr id="74775" name="WordArt 51"/>
          <p:cNvSpPr>
            <a:spLocks noChangeArrowheads="1" noChangeShapeType="1" noTextEdit="1"/>
          </p:cNvSpPr>
          <p:nvPr/>
        </p:nvSpPr>
        <p:spPr bwMode="auto">
          <a:xfrm>
            <a:off x="5105400" y="3962400"/>
            <a:ext cx="533400"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0000"/>
                </a:solidFill>
                <a:latin typeface="Arial Black"/>
              </a:rPr>
              <a:t>23</a:t>
            </a:r>
          </a:p>
        </p:txBody>
      </p:sp>
      <p:sp>
        <p:nvSpPr>
          <p:cNvPr id="74776" name="WordArt 53"/>
          <p:cNvSpPr>
            <a:spLocks noChangeArrowheads="1" noChangeShapeType="1" noTextEdit="1"/>
          </p:cNvSpPr>
          <p:nvPr/>
        </p:nvSpPr>
        <p:spPr bwMode="auto">
          <a:xfrm rot="-3588239">
            <a:off x="1524000" y="4953000"/>
            <a:ext cx="533400"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0000"/>
                </a:solidFill>
                <a:latin typeface="Arial Black"/>
              </a:rPr>
              <a:t>25</a:t>
            </a:r>
          </a:p>
        </p:txBody>
      </p:sp>
      <p:sp>
        <p:nvSpPr>
          <p:cNvPr id="74777" name="WordArt 54"/>
          <p:cNvSpPr>
            <a:spLocks noChangeArrowheads="1" noChangeShapeType="1" noTextEdit="1"/>
          </p:cNvSpPr>
          <p:nvPr/>
        </p:nvSpPr>
        <p:spPr bwMode="auto">
          <a:xfrm rot="-9822357">
            <a:off x="457200" y="4038600"/>
            <a:ext cx="533400"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accent1"/>
                </a:solidFill>
                <a:latin typeface="Arial Black"/>
              </a:rPr>
              <a:t>26</a:t>
            </a:r>
          </a:p>
        </p:txBody>
      </p:sp>
      <p:sp>
        <p:nvSpPr>
          <p:cNvPr id="74778" name="WordArt 55"/>
          <p:cNvSpPr>
            <a:spLocks noChangeArrowheads="1" noChangeShapeType="1" noTextEdit="1"/>
          </p:cNvSpPr>
          <p:nvPr/>
        </p:nvSpPr>
        <p:spPr bwMode="auto">
          <a:xfrm rot="-1699184">
            <a:off x="4267200" y="685800"/>
            <a:ext cx="533400"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accent1"/>
                </a:solidFill>
                <a:latin typeface="Arial Black"/>
              </a:rPr>
              <a:t>27</a:t>
            </a:r>
          </a:p>
        </p:txBody>
      </p:sp>
      <p:sp>
        <p:nvSpPr>
          <p:cNvPr id="74779" name="WordArt 56"/>
          <p:cNvSpPr>
            <a:spLocks noChangeArrowheads="1" noChangeShapeType="1" noTextEdit="1"/>
          </p:cNvSpPr>
          <p:nvPr/>
        </p:nvSpPr>
        <p:spPr bwMode="auto">
          <a:xfrm rot="3046193">
            <a:off x="6582569" y="575469"/>
            <a:ext cx="1192212" cy="46355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hlink"/>
                </a:solidFill>
                <a:latin typeface="Arial Black"/>
              </a:rPr>
              <a:t>28</a:t>
            </a:r>
          </a:p>
        </p:txBody>
      </p:sp>
      <p:sp>
        <p:nvSpPr>
          <p:cNvPr id="74780" name="WordArt 57"/>
          <p:cNvSpPr>
            <a:spLocks noChangeArrowheads="1" noChangeShapeType="1" noTextEdit="1"/>
          </p:cNvSpPr>
          <p:nvPr/>
        </p:nvSpPr>
        <p:spPr bwMode="auto">
          <a:xfrm rot="-4091916">
            <a:off x="6629400" y="4953000"/>
            <a:ext cx="533400"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accent1"/>
                </a:solidFill>
                <a:latin typeface="Arial Black"/>
              </a:rPr>
              <a:t>29</a:t>
            </a:r>
          </a:p>
        </p:txBody>
      </p:sp>
      <p:sp>
        <p:nvSpPr>
          <p:cNvPr id="74781" name="WordArt 59"/>
          <p:cNvSpPr>
            <a:spLocks noChangeArrowheads="1" noChangeShapeType="1" noTextEdit="1"/>
          </p:cNvSpPr>
          <p:nvPr/>
        </p:nvSpPr>
        <p:spPr bwMode="auto">
          <a:xfrm rot="3941727">
            <a:off x="8118475" y="2168525"/>
            <a:ext cx="379413" cy="461963"/>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bg2"/>
                </a:solidFill>
                <a:latin typeface="Arial Black"/>
              </a:rPr>
              <a:t>31</a:t>
            </a:r>
          </a:p>
        </p:txBody>
      </p:sp>
      <p:sp>
        <p:nvSpPr>
          <p:cNvPr id="74782" name="WordArt 61"/>
          <p:cNvSpPr>
            <a:spLocks noChangeArrowheads="1" noChangeShapeType="1" noTextEdit="1"/>
          </p:cNvSpPr>
          <p:nvPr/>
        </p:nvSpPr>
        <p:spPr bwMode="auto">
          <a:xfrm rot="-1909647">
            <a:off x="3276600" y="5867400"/>
            <a:ext cx="533400"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folHlink"/>
                </a:solidFill>
                <a:latin typeface="Arial Black"/>
              </a:rPr>
              <a:t>33</a:t>
            </a:r>
          </a:p>
        </p:txBody>
      </p:sp>
      <p:sp>
        <p:nvSpPr>
          <p:cNvPr id="74783" name="WordArt 9"/>
          <p:cNvSpPr>
            <a:spLocks noChangeArrowheads="1" noChangeShapeType="1" noTextEdit="1"/>
          </p:cNvSpPr>
          <p:nvPr/>
        </p:nvSpPr>
        <p:spPr bwMode="auto">
          <a:xfrm>
            <a:off x="6324600" y="762000"/>
            <a:ext cx="207963" cy="43973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accent1"/>
                </a:solidFill>
                <a:latin typeface="Arial Black"/>
              </a:rPr>
              <a:t>6</a:t>
            </a:r>
          </a:p>
        </p:txBody>
      </p:sp>
      <p:sp>
        <p:nvSpPr>
          <p:cNvPr id="74784" name="WordArt 49"/>
          <p:cNvSpPr>
            <a:spLocks noChangeArrowheads="1" noChangeShapeType="1" noTextEdit="1"/>
          </p:cNvSpPr>
          <p:nvPr/>
        </p:nvSpPr>
        <p:spPr bwMode="auto">
          <a:xfrm rot="-2450637">
            <a:off x="4191000" y="3962400"/>
            <a:ext cx="361950" cy="441325"/>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accent1"/>
                </a:solidFill>
                <a:latin typeface="Arial Black"/>
              </a:rPr>
              <a:t>21</a:t>
            </a:r>
          </a:p>
        </p:txBody>
      </p:sp>
      <p:sp>
        <p:nvSpPr>
          <p:cNvPr id="74785" name="WordArt 58"/>
          <p:cNvSpPr>
            <a:spLocks noChangeArrowheads="1" noChangeShapeType="1" noTextEdit="1"/>
          </p:cNvSpPr>
          <p:nvPr/>
        </p:nvSpPr>
        <p:spPr bwMode="auto">
          <a:xfrm>
            <a:off x="7543800" y="5257800"/>
            <a:ext cx="363538" cy="441325"/>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accent1"/>
                </a:solidFill>
                <a:latin typeface="Arial Black"/>
              </a:rPr>
              <a:t>30</a:t>
            </a:r>
          </a:p>
        </p:txBody>
      </p:sp>
      <p:sp>
        <p:nvSpPr>
          <p:cNvPr id="74786" name="WordArt 60"/>
          <p:cNvSpPr>
            <a:spLocks noChangeArrowheads="1" noChangeShapeType="1" noTextEdit="1"/>
          </p:cNvSpPr>
          <p:nvPr/>
        </p:nvSpPr>
        <p:spPr bwMode="auto">
          <a:xfrm rot="2759471">
            <a:off x="2401094" y="1942306"/>
            <a:ext cx="363538" cy="441325"/>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accent1"/>
                </a:solidFill>
                <a:latin typeface="Arial Black"/>
              </a:rPr>
              <a:t>32</a:t>
            </a:r>
          </a:p>
        </p:txBody>
      </p:sp>
      <p:sp>
        <p:nvSpPr>
          <p:cNvPr id="74787" name="WordArt 62"/>
          <p:cNvSpPr>
            <a:spLocks noChangeArrowheads="1" noChangeShapeType="1" noTextEdit="1"/>
          </p:cNvSpPr>
          <p:nvPr/>
        </p:nvSpPr>
        <p:spPr bwMode="auto">
          <a:xfrm>
            <a:off x="3276600" y="4038600"/>
            <a:ext cx="361950" cy="43973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accent1"/>
                </a:solidFill>
                <a:latin typeface="Arial Black"/>
              </a:rPr>
              <a:t>34</a:t>
            </a:r>
          </a:p>
        </p:txBody>
      </p:sp>
      <p:sp>
        <p:nvSpPr>
          <p:cNvPr id="74788" name="WordArt 63"/>
          <p:cNvSpPr>
            <a:spLocks noChangeArrowheads="1" noChangeShapeType="1" noTextEdit="1"/>
          </p:cNvSpPr>
          <p:nvPr/>
        </p:nvSpPr>
        <p:spPr bwMode="auto">
          <a:xfrm rot="3768321">
            <a:off x="5543550" y="5734050"/>
            <a:ext cx="533400"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00"/>
                </a:solidFill>
                <a:latin typeface="Arial Black"/>
              </a:rPr>
              <a:t>35</a:t>
            </a:r>
          </a:p>
        </p:txBody>
      </p:sp>
      <p:sp>
        <p:nvSpPr>
          <p:cNvPr id="74789" name="WordArt 64"/>
          <p:cNvSpPr>
            <a:spLocks noChangeArrowheads="1" noChangeShapeType="1" noTextEdit="1"/>
          </p:cNvSpPr>
          <p:nvPr/>
        </p:nvSpPr>
        <p:spPr bwMode="auto">
          <a:xfrm>
            <a:off x="609600" y="1752600"/>
            <a:ext cx="376238" cy="4572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99CC"/>
                </a:solidFill>
                <a:latin typeface="Arial Black"/>
              </a:rPr>
              <a:t>36</a:t>
            </a:r>
          </a:p>
        </p:txBody>
      </p:sp>
      <p:sp>
        <p:nvSpPr>
          <p:cNvPr id="74790" name="WordArt 66"/>
          <p:cNvSpPr>
            <a:spLocks noChangeArrowheads="1" noChangeShapeType="1" noTextEdit="1"/>
          </p:cNvSpPr>
          <p:nvPr/>
        </p:nvSpPr>
        <p:spPr bwMode="auto">
          <a:xfrm>
            <a:off x="152400" y="5562600"/>
            <a:ext cx="1143000" cy="10668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hlink"/>
                </a:solidFill>
                <a:latin typeface="Arial Black"/>
              </a:rPr>
              <a:t>37</a:t>
            </a:r>
          </a:p>
        </p:txBody>
      </p:sp>
      <p:sp>
        <p:nvSpPr>
          <p:cNvPr id="74791" name="WordArt 67"/>
          <p:cNvSpPr>
            <a:spLocks noChangeArrowheads="1" noChangeShapeType="1" noTextEdit="1"/>
          </p:cNvSpPr>
          <p:nvPr/>
        </p:nvSpPr>
        <p:spPr bwMode="auto">
          <a:xfrm rot="-3588239">
            <a:off x="285750" y="247650"/>
            <a:ext cx="533400"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0000"/>
                </a:solidFill>
                <a:latin typeface="Arial Black"/>
              </a:rPr>
              <a:t>38</a:t>
            </a:r>
          </a:p>
        </p:txBody>
      </p:sp>
      <p:sp>
        <p:nvSpPr>
          <p:cNvPr id="74792" name="WordArt 68"/>
          <p:cNvSpPr>
            <a:spLocks noChangeArrowheads="1" noChangeShapeType="1" noTextEdit="1"/>
          </p:cNvSpPr>
          <p:nvPr/>
        </p:nvSpPr>
        <p:spPr bwMode="auto">
          <a:xfrm rot="1996950">
            <a:off x="8134350" y="5886450"/>
            <a:ext cx="533400"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0000"/>
                </a:solidFill>
                <a:latin typeface="Arial Black"/>
              </a:rPr>
              <a:t>39</a:t>
            </a:r>
          </a:p>
        </p:txBody>
      </p:sp>
      <p:sp>
        <p:nvSpPr>
          <p:cNvPr id="74793" name="WordArt 69"/>
          <p:cNvSpPr>
            <a:spLocks noChangeArrowheads="1" noChangeShapeType="1" noTextEdit="1"/>
          </p:cNvSpPr>
          <p:nvPr/>
        </p:nvSpPr>
        <p:spPr bwMode="auto">
          <a:xfrm rot="-187642">
            <a:off x="3960813" y="1824038"/>
            <a:ext cx="457200"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00"/>
                </a:solidFill>
                <a:latin typeface="Arial Black"/>
              </a:rPr>
              <a:t>40</a:t>
            </a:r>
          </a:p>
        </p:txBody>
      </p:sp>
      <p:sp>
        <p:nvSpPr>
          <p:cNvPr id="74794" name="WordArt 70"/>
          <p:cNvSpPr>
            <a:spLocks noChangeArrowheads="1" noChangeShapeType="1" noTextEdit="1"/>
          </p:cNvSpPr>
          <p:nvPr/>
        </p:nvSpPr>
        <p:spPr bwMode="auto">
          <a:xfrm rot="4750619">
            <a:off x="2437607" y="4420394"/>
            <a:ext cx="361950" cy="439737"/>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accent1"/>
                </a:solidFill>
                <a:latin typeface="Arial Black"/>
              </a:rPr>
              <a:t>41</a:t>
            </a:r>
          </a:p>
        </p:txBody>
      </p:sp>
      <p:sp>
        <p:nvSpPr>
          <p:cNvPr id="74795" name="WordArt 71"/>
          <p:cNvSpPr>
            <a:spLocks noChangeArrowheads="1" noChangeShapeType="1" noTextEdit="1"/>
          </p:cNvSpPr>
          <p:nvPr/>
        </p:nvSpPr>
        <p:spPr bwMode="auto">
          <a:xfrm rot="468463">
            <a:off x="1790700" y="2933700"/>
            <a:ext cx="363538" cy="441325"/>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accent1"/>
                </a:solidFill>
                <a:latin typeface="Arial Black"/>
              </a:rPr>
              <a:t>41</a:t>
            </a:r>
          </a:p>
        </p:txBody>
      </p:sp>
      <p:sp>
        <p:nvSpPr>
          <p:cNvPr id="74796" name="WordArt 72"/>
          <p:cNvSpPr>
            <a:spLocks noChangeArrowheads="1" noChangeShapeType="1" noTextEdit="1"/>
          </p:cNvSpPr>
          <p:nvPr/>
        </p:nvSpPr>
        <p:spPr bwMode="auto">
          <a:xfrm rot="2759471">
            <a:off x="8497094" y="951706"/>
            <a:ext cx="363538" cy="441325"/>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00"/>
                </a:solidFill>
                <a:latin typeface="Arial Black"/>
              </a:rPr>
              <a:t>42</a:t>
            </a:r>
          </a:p>
        </p:txBody>
      </p:sp>
      <p:sp>
        <p:nvSpPr>
          <p:cNvPr id="74797" name="WordArt 73"/>
          <p:cNvSpPr>
            <a:spLocks noChangeArrowheads="1" noChangeShapeType="1" noTextEdit="1"/>
          </p:cNvSpPr>
          <p:nvPr/>
        </p:nvSpPr>
        <p:spPr bwMode="auto">
          <a:xfrm rot="-2911848">
            <a:off x="267494" y="2399506"/>
            <a:ext cx="363538" cy="441325"/>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accent1"/>
                </a:solidFill>
                <a:latin typeface="Arial Black"/>
              </a:rPr>
              <a:t>43</a:t>
            </a:r>
          </a:p>
        </p:txBody>
      </p:sp>
      <p:sp>
        <p:nvSpPr>
          <p:cNvPr id="74798" name="WordArt 74"/>
          <p:cNvSpPr>
            <a:spLocks noChangeArrowheads="1" noChangeShapeType="1" noTextEdit="1"/>
          </p:cNvSpPr>
          <p:nvPr/>
        </p:nvSpPr>
        <p:spPr bwMode="auto">
          <a:xfrm rot="-187642">
            <a:off x="4722813" y="4872038"/>
            <a:ext cx="457200"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folHlink"/>
                </a:solidFill>
                <a:latin typeface="Arial Black"/>
              </a:rPr>
              <a:t>44</a:t>
            </a:r>
          </a:p>
        </p:txBody>
      </p:sp>
      <p:sp>
        <p:nvSpPr>
          <p:cNvPr id="74799" name="WordArt 75"/>
          <p:cNvSpPr>
            <a:spLocks noChangeArrowheads="1" noChangeShapeType="1" noTextEdit="1"/>
          </p:cNvSpPr>
          <p:nvPr/>
        </p:nvSpPr>
        <p:spPr bwMode="auto">
          <a:xfrm rot="5400000">
            <a:off x="5784850" y="304800"/>
            <a:ext cx="304800" cy="4572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folHlink"/>
                </a:solidFill>
                <a:latin typeface="Arial Black"/>
              </a:rPr>
              <a:t>45</a:t>
            </a:r>
          </a:p>
        </p:txBody>
      </p:sp>
      <p:sp>
        <p:nvSpPr>
          <p:cNvPr id="74800" name="WordArt 76"/>
          <p:cNvSpPr>
            <a:spLocks noChangeArrowheads="1" noChangeShapeType="1" noTextEdit="1"/>
          </p:cNvSpPr>
          <p:nvPr/>
        </p:nvSpPr>
        <p:spPr bwMode="auto">
          <a:xfrm rot="5400000">
            <a:off x="5461000" y="2908300"/>
            <a:ext cx="609600" cy="4572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folHlink"/>
                </a:solidFill>
                <a:latin typeface="Arial Black"/>
              </a:rPr>
              <a:t>46</a:t>
            </a:r>
          </a:p>
        </p:txBody>
      </p:sp>
      <p:sp>
        <p:nvSpPr>
          <p:cNvPr id="74801" name="WordArt 77"/>
          <p:cNvSpPr>
            <a:spLocks noChangeArrowheads="1" noChangeShapeType="1" noTextEdit="1"/>
          </p:cNvSpPr>
          <p:nvPr/>
        </p:nvSpPr>
        <p:spPr bwMode="auto">
          <a:xfrm rot="-5400000">
            <a:off x="5553075" y="1381125"/>
            <a:ext cx="609600" cy="59055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777777"/>
                </a:solidFill>
                <a:latin typeface="Arial Black"/>
              </a:rPr>
              <a:t>47</a:t>
            </a:r>
          </a:p>
        </p:txBody>
      </p:sp>
      <p:sp>
        <p:nvSpPr>
          <p:cNvPr id="74802" name="WordArt 78"/>
          <p:cNvSpPr>
            <a:spLocks noChangeArrowheads="1" noChangeShapeType="1" noTextEdit="1"/>
          </p:cNvSpPr>
          <p:nvPr/>
        </p:nvSpPr>
        <p:spPr bwMode="auto">
          <a:xfrm rot="10111828">
            <a:off x="1371600" y="5867400"/>
            <a:ext cx="682625" cy="739775"/>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FF00"/>
                </a:solidFill>
                <a:latin typeface="Arial Black"/>
              </a:rPr>
              <a:t>48</a:t>
            </a:r>
          </a:p>
        </p:txBody>
      </p:sp>
      <p:sp>
        <p:nvSpPr>
          <p:cNvPr id="74803" name="WordArt 79"/>
          <p:cNvSpPr>
            <a:spLocks noChangeArrowheads="1" noChangeShapeType="1" noTextEdit="1"/>
          </p:cNvSpPr>
          <p:nvPr/>
        </p:nvSpPr>
        <p:spPr bwMode="auto">
          <a:xfrm rot="-1909647">
            <a:off x="7188200" y="4052888"/>
            <a:ext cx="533400" cy="4572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FF00"/>
                </a:solidFill>
                <a:latin typeface="Arial Black"/>
              </a:rPr>
              <a:t>49</a:t>
            </a:r>
          </a:p>
        </p:txBody>
      </p:sp>
      <p:sp>
        <p:nvSpPr>
          <p:cNvPr id="74804" name="WordArt 80"/>
          <p:cNvSpPr>
            <a:spLocks noChangeArrowheads="1" noChangeShapeType="1" noTextEdit="1"/>
          </p:cNvSpPr>
          <p:nvPr/>
        </p:nvSpPr>
        <p:spPr bwMode="auto">
          <a:xfrm rot="-187642">
            <a:off x="609600" y="4800600"/>
            <a:ext cx="457200"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00"/>
                </a:solidFill>
                <a:latin typeface="Arial Black"/>
              </a:rPr>
              <a:t>50</a:t>
            </a:r>
          </a:p>
        </p:txBody>
      </p:sp>
      <p:sp>
        <p:nvSpPr>
          <p:cNvPr id="74805" name="WordArt 81"/>
          <p:cNvSpPr>
            <a:spLocks noChangeArrowheads="1" noChangeShapeType="1" noTextEdit="1"/>
          </p:cNvSpPr>
          <p:nvPr/>
        </p:nvSpPr>
        <p:spPr bwMode="auto">
          <a:xfrm rot="6904672">
            <a:off x="6934200" y="1905000"/>
            <a:ext cx="457200"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00"/>
                </a:solidFill>
                <a:latin typeface="Arial Black"/>
              </a:rPr>
              <a:t>51</a:t>
            </a:r>
          </a:p>
        </p:txBody>
      </p:sp>
      <p:sp>
        <p:nvSpPr>
          <p:cNvPr id="74806" name="WordArt 82"/>
          <p:cNvSpPr>
            <a:spLocks noChangeArrowheads="1" noChangeShapeType="1" noTextEdit="1"/>
          </p:cNvSpPr>
          <p:nvPr/>
        </p:nvSpPr>
        <p:spPr bwMode="auto">
          <a:xfrm rot="3130460">
            <a:off x="5561013" y="5170488"/>
            <a:ext cx="381000" cy="3810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D60093"/>
                </a:solidFill>
                <a:latin typeface="Arial Black"/>
              </a:rPr>
              <a:t>52</a:t>
            </a:r>
          </a:p>
        </p:txBody>
      </p:sp>
      <p:sp>
        <p:nvSpPr>
          <p:cNvPr id="74807" name="WordArt 83"/>
          <p:cNvSpPr>
            <a:spLocks noChangeArrowheads="1" noChangeShapeType="1" noTextEdit="1"/>
          </p:cNvSpPr>
          <p:nvPr/>
        </p:nvSpPr>
        <p:spPr bwMode="auto">
          <a:xfrm rot="-3561998">
            <a:off x="2057400" y="3733800"/>
            <a:ext cx="533400" cy="3810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D60093"/>
                </a:solidFill>
                <a:latin typeface="Arial Black"/>
              </a:rPr>
              <a:t>53</a:t>
            </a:r>
          </a:p>
        </p:txBody>
      </p:sp>
      <p:sp>
        <p:nvSpPr>
          <p:cNvPr id="74808" name="WordArt 84"/>
          <p:cNvSpPr>
            <a:spLocks noChangeArrowheads="1" noChangeShapeType="1" noTextEdit="1"/>
          </p:cNvSpPr>
          <p:nvPr/>
        </p:nvSpPr>
        <p:spPr bwMode="auto">
          <a:xfrm rot="-998855">
            <a:off x="3257550" y="1085850"/>
            <a:ext cx="533400"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D60093"/>
                </a:solidFill>
                <a:latin typeface="Arial Black"/>
              </a:rPr>
              <a:t>54</a:t>
            </a:r>
          </a:p>
        </p:txBody>
      </p:sp>
      <p:sp>
        <p:nvSpPr>
          <p:cNvPr id="74809" name="WordArt 85"/>
          <p:cNvSpPr>
            <a:spLocks noChangeArrowheads="1" noChangeShapeType="1" noTextEdit="1"/>
          </p:cNvSpPr>
          <p:nvPr/>
        </p:nvSpPr>
        <p:spPr bwMode="auto">
          <a:xfrm>
            <a:off x="533400" y="1066800"/>
            <a:ext cx="381000" cy="5334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FF00"/>
                </a:solidFill>
                <a:latin typeface="Arial Black"/>
              </a:rPr>
              <a:t>55</a:t>
            </a:r>
          </a:p>
        </p:txBody>
      </p:sp>
      <p:sp>
        <p:nvSpPr>
          <p:cNvPr id="74810" name="WordArt 86"/>
          <p:cNvSpPr>
            <a:spLocks noChangeArrowheads="1" noChangeShapeType="1" noTextEdit="1"/>
          </p:cNvSpPr>
          <p:nvPr/>
        </p:nvSpPr>
        <p:spPr bwMode="auto">
          <a:xfrm rot="3130460">
            <a:off x="8210550" y="2990850"/>
            <a:ext cx="533400"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D60093"/>
                </a:solidFill>
                <a:latin typeface="Arial Black"/>
              </a:rPr>
              <a:t>56</a:t>
            </a:r>
          </a:p>
        </p:txBody>
      </p:sp>
      <p:sp>
        <p:nvSpPr>
          <p:cNvPr id="74811" name="WordArt 87"/>
          <p:cNvSpPr>
            <a:spLocks noChangeArrowheads="1" noChangeShapeType="1" noTextEdit="1"/>
          </p:cNvSpPr>
          <p:nvPr/>
        </p:nvSpPr>
        <p:spPr bwMode="auto">
          <a:xfrm rot="546224">
            <a:off x="2441575" y="5178425"/>
            <a:ext cx="914400" cy="46355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hlink"/>
                </a:solidFill>
                <a:latin typeface="Arial Black"/>
              </a:rPr>
              <a:t>57</a:t>
            </a:r>
          </a:p>
        </p:txBody>
      </p:sp>
      <p:sp>
        <p:nvSpPr>
          <p:cNvPr id="74812" name="WordArt 88"/>
          <p:cNvSpPr>
            <a:spLocks noChangeArrowheads="1" noChangeShapeType="1" noTextEdit="1"/>
          </p:cNvSpPr>
          <p:nvPr/>
        </p:nvSpPr>
        <p:spPr bwMode="auto">
          <a:xfrm rot="-1105156">
            <a:off x="1747838" y="355600"/>
            <a:ext cx="1039812" cy="46355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hlink"/>
                </a:solidFill>
                <a:latin typeface="Arial Black"/>
              </a:rPr>
              <a:t>58</a:t>
            </a:r>
          </a:p>
        </p:txBody>
      </p:sp>
      <p:sp>
        <p:nvSpPr>
          <p:cNvPr id="74813" name="WordArt 89"/>
          <p:cNvSpPr>
            <a:spLocks noChangeArrowheads="1" noChangeShapeType="1" noTextEdit="1"/>
          </p:cNvSpPr>
          <p:nvPr/>
        </p:nvSpPr>
        <p:spPr bwMode="auto">
          <a:xfrm rot="3046193">
            <a:off x="7183438" y="6067425"/>
            <a:ext cx="635000" cy="46355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hlink"/>
                </a:solidFill>
                <a:latin typeface="Arial Black"/>
              </a:rPr>
              <a:t>59</a:t>
            </a:r>
          </a:p>
        </p:txBody>
      </p:sp>
      <p:sp>
        <p:nvSpPr>
          <p:cNvPr id="74814" name="WordArt 90"/>
          <p:cNvSpPr>
            <a:spLocks noChangeArrowheads="1" noChangeShapeType="1" noTextEdit="1"/>
          </p:cNvSpPr>
          <p:nvPr/>
        </p:nvSpPr>
        <p:spPr bwMode="auto">
          <a:xfrm rot="-711714">
            <a:off x="3657600" y="3505200"/>
            <a:ext cx="533400" cy="3048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hlink"/>
                </a:solidFill>
                <a:latin typeface="Arial Black"/>
              </a:rPr>
              <a:t>60</a:t>
            </a:r>
          </a:p>
        </p:txBody>
      </p:sp>
      <p:sp>
        <p:nvSpPr>
          <p:cNvPr id="74815" name="WordArt 91"/>
          <p:cNvSpPr>
            <a:spLocks noChangeArrowheads="1" noChangeShapeType="1" noTextEdit="1"/>
          </p:cNvSpPr>
          <p:nvPr/>
        </p:nvSpPr>
        <p:spPr bwMode="auto">
          <a:xfrm rot="-5400000">
            <a:off x="7667625" y="257175"/>
            <a:ext cx="838200" cy="78105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folHlink"/>
                </a:solidFill>
                <a:latin typeface="Arial Black"/>
              </a:rPr>
              <a:t>61</a:t>
            </a:r>
          </a:p>
        </p:txBody>
      </p:sp>
      <p:sp>
        <p:nvSpPr>
          <p:cNvPr id="74816" name="WordArt 51"/>
          <p:cNvSpPr>
            <a:spLocks noChangeArrowheads="1" noChangeShapeType="1" noTextEdit="1"/>
          </p:cNvSpPr>
          <p:nvPr/>
        </p:nvSpPr>
        <p:spPr bwMode="auto">
          <a:xfrm>
            <a:off x="3048000" y="4648200"/>
            <a:ext cx="381000" cy="4572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0000"/>
                </a:solidFill>
                <a:latin typeface="Arial Black"/>
              </a:rPr>
              <a:t>61</a:t>
            </a:r>
          </a:p>
        </p:txBody>
      </p:sp>
      <p:sp>
        <p:nvSpPr>
          <p:cNvPr id="74817" name="WordArt 51"/>
          <p:cNvSpPr>
            <a:spLocks noChangeArrowheads="1" noChangeShapeType="1" noTextEdit="1"/>
          </p:cNvSpPr>
          <p:nvPr/>
        </p:nvSpPr>
        <p:spPr bwMode="auto">
          <a:xfrm rot="-7110305">
            <a:off x="8229600" y="3810000"/>
            <a:ext cx="533400"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0000"/>
                </a:solidFill>
                <a:latin typeface="Arial Black"/>
              </a:rPr>
              <a:t>62</a:t>
            </a:r>
          </a:p>
        </p:txBody>
      </p:sp>
      <p:sp>
        <p:nvSpPr>
          <p:cNvPr id="74818" name="WordArt 51"/>
          <p:cNvSpPr>
            <a:spLocks noChangeArrowheads="1" noChangeShapeType="1" noTextEdit="1"/>
          </p:cNvSpPr>
          <p:nvPr/>
        </p:nvSpPr>
        <p:spPr bwMode="auto">
          <a:xfrm rot="-7110305">
            <a:off x="1886744" y="1199357"/>
            <a:ext cx="377825" cy="420687"/>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0000"/>
                </a:solidFill>
                <a:latin typeface="Arial Black"/>
              </a:rPr>
              <a:t>63</a:t>
            </a:r>
          </a:p>
        </p:txBody>
      </p:sp>
      <p:sp>
        <p:nvSpPr>
          <p:cNvPr id="74819" name="WordArt 48"/>
          <p:cNvSpPr>
            <a:spLocks noChangeArrowheads="1" noChangeShapeType="1" noTextEdit="1"/>
          </p:cNvSpPr>
          <p:nvPr/>
        </p:nvSpPr>
        <p:spPr bwMode="auto">
          <a:xfrm rot="5586100">
            <a:off x="4637088" y="266700"/>
            <a:ext cx="508000" cy="4572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FF00"/>
                </a:solidFill>
                <a:latin typeface="Arial Black"/>
              </a:rPr>
              <a:t>64</a:t>
            </a:r>
          </a:p>
        </p:txBody>
      </p:sp>
      <p:sp>
        <p:nvSpPr>
          <p:cNvPr id="74820" name="WordArt 48"/>
          <p:cNvSpPr>
            <a:spLocks noChangeArrowheads="1" noChangeShapeType="1" noTextEdit="1"/>
          </p:cNvSpPr>
          <p:nvPr/>
        </p:nvSpPr>
        <p:spPr bwMode="auto">
          <a:xfrm rot="-3158382">
            <a:off x="139700" y="3238500"/>
            <a:ext cx="508000" cy="4572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FF00"/>
                </a:solidFill>
                <a:latin typeface="Arial Black"/>
              </a:rPr>
              <a:t>65</a:t>
            </a:r>
          </a:p>
        </p:txBody>
      </p:sp>
      <p:sp>
        <p:nvSpPr>
          <p:cNvPr id="74821" name="WordArt 48"/>
          <p:cNvSpPr>
            <a:spLocks noChangeArrowheads="1" noChangeShapeType="1" noTextEdit="1"/>
          </p:cNvSpPr>
          <p:nvPr/>
        </p:nvSpPr>
        <p:spPr bwMode="auto">
          <a:xfrm rot="3644385">
            <a:off x="3949700" y="5448300"/>
            <a:ext cx="508000" cy="4572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FF00"/>
                </a:solidFill>
                <a:latin typeface="Arial Black"/>
              </a:rPr>
              <a:t>66</a:t>
            </a:r>
          </a:p>
        </p:txBody>
      </p:sp>
      <p:sp>
        <p:nvSpPr>
          <p:cNvPr id="74822" name="WordArt 44"/>
          <p:cNvSpPr>
            <a:spLocks noChangeArrowheads="1" noChangeShapeType="1" noTextEdit="1"/>
          </p:cNvSpPr>
          <p:nvPr/>
        </p:nvSpPr>
        <p:spPr bwMode="auto">
          <a:xfrm rot="-1575735">
            <a:off x="2290763" y="2498725"/>
            <a:ext cx="381000" cy="4572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99CC"/>
                </a:solidFill>
                <a:latin typeface="Arial Black"/>
              </a:rPr>
              <a:t>67</a:t>
            </a:r>
          </a:p>
        </p:txBody>
      </p:sp>
      <p:sp>
        <p:nvSpPr>
          <p:cNvPr id="74823" name="WordArt 44"/>
          <p:cNvSpPr>
            <a:spLocks noChangeArrowheads="1" noChangeShapeType="1" noTextEdit="1"/>
          </p:cNvSpPr>
          <p:nvPr/>
        </p:nvSpPr>
        <p:spPr bwMode="auto">
          <a:xfrm rot="-1575735">
            <a:off x="6481763" y="1279525"/>
            <a:ext cx="381000" cy="457200"/>
          </a:xfrm>
          <a:prstGeom prst="rect">
            <a:avLst/>
          </a:prstGeom>
        </p:spPr>
        <p:txBody>
          <a:bodyPr wrap="none" fromWordArt="1">
            <a:prstTxWarp prst="textPlain">
              <a:avLst>
                <a:gd name="adj" fmla="val 58968"/>
              </a:avLst>
            </a:prstTxWarp>
          </a:bodyPr>
          <a:lstStyle/>
          <a:p>
            <a:pPr algn="ctr"/>
            <a:r>
              <a:rPr lang="en-US" sz="3600" kern="10">
                <a:ln w="9525">
                  <a:solidFill>
                    <a:srgbClr val="000000"/>
                  </a:solidFill>
                  <a:round/>
                  <a:headEnd/>
                  <a:tailEnd/>
                </a:ln>
                <a:solidFill>
                  <a:srgbClr val="FF99CC"/>
                </a:solidFill>
                <a:latin typeface="Arial Black"/>
              </a:rPr>
              <a:t>68</a:t>
            </a:r>
          </a:p>
        </p:txBody>
      </p:sp>
      <p:sp>
        <p:nvSpPr>
          <p:cNvPr id="74824" name="WordArt 44"/>
          <p:cNvSpPr>
            <a:spLocks noChangeArrowheads="1" noChangeShapeType="1" noTextEdit="1"/>
          </p:cNvSpPr>
          <p:nvPr/>
        </p:nvSpPr>
        <p:spPr bwMode="auto">
          <a:xfrm rot="-1575735">
            <a:off x="8462963" y="5241925"/>
            <a:ext cx="381000" cy="4572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99CC"/>
                </a:solidFill>
                <a:latin typeface="Arial Black"/>
              </a:rPr>
              <a:t>69</a:t>
            </a:r>
          </a:p>
        </p:txBody>
      </p:sp>
      <p:sp>
        <p:nvSpPr>
          <p:cNvPr id="74825" name="WordArt 52"/>
          <p:cNvSpPr>
            <a:spLocks noChangeArrowheads="1" noChangeShapeType="1" noTextEdit="1"/>
          </p:cNvSpPr>
          <p:nvPr/>
        </p:nvSpPr>
        <p:spPr bwMode="auto">
          <a:xfrm rot="-6718564">
            <a:off x="5899944" y="3950494"/>
            <a:ext cx="492125" cy="484187"/>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hlink"/>
                </a:solidFill>
                <a:latin typeface="Arial Black"/>
              </a:rPr>
              <a:t>70</a:t>
            </a:r>
          </a:p>
        </p:txBody>
      </p:sp>
      <p:sp>
        <p:nvSpPr>
          <p:cNvPr id="74826" name="WordArt 52"/>
          <p:cNvSpPr>
            <a:spLocks noChangeArrowheads="1" noChangeShapeType="1" noTextEdit="1"/>
          </p:cNvSpPr>
          <p:nvPr/>
        </p:nvSpPr>
        <p:spPr bwMode="auto">
          <a:xfrm rot="-2713259">
            <a:off x="2843213" y="1627188"/>
            <a:ext cx="490537" cy="484187"/>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hlink"/>
                </a:solidFill>
                <a:latin typeface="Arial Black"/>
              </a:rPr>
              <a:t>71</a:t>
            </a:r>
          </a:p>
        </p:txBody>
      </p:sp>
      <p:sp>
        <p:nvSpPr>
          <p:cNvPr id="74827" name="WordArt 52"/>
          <p:cNvSpPr>
            <a:spLocks noChangeArrowheads="1" noChangeShapeType="1" noTextEdit="1"/>
          </p:cNvSpPr>
          <p:nvPr/>
        </p:nvSpPr>
        <p:spPr bwMode="auto">
          <a:xfrm rot="1846876">
            <a:off x="1138238" y="4435475"/>
            <a:ext cx="492125" cy="48418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hlink"/>
                </a:solidFill>
                <a:latin typeface="Arial Black"/>
              </a:rPr>
              <a:t>72</a:t>
            </a:r>
          </a:p>
        </p:txBody>
      </p:sp>
      <p:sp>
        <p:nvSpPr>
          <p:cNvPr id="74828" name="WordArt 52"/>
          <p:cNvSpPr>
            <a:spLocks noChangeArrowheads="1" noChangeShapeType="1" noTextEdit="1"/>
          </p:cNvSpPr>
          <p:nvPr/>
        </p:nvSpPr>
        <p:spPr bwMode="auto">
          <a:xfrm rot="-6718564">
            <a:off x="1061244" y="2210594"/>
            <a:ext cx="492125" cy="484187"/>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hlink"/>
                </a:solidFill>
                <a:latin typeface="Arial Black"/>
              </a:rPr>
              <a:t>73</a:t>
            </a:r>
          </a:p>
        </p:txBody>
      </p:sp>
      <p:sp>
        <p:nvSpPr>
          <p:cNvPr id="74829" name="WordArt 47"/>
          <p:cNvSpPr>
            <a:spLocks noChangeArrowheads="1" noChangeShapeType="1" noTextEdit="1"/>
          </p:cNvSpPr>
          <p:nvPr/>
        </p:nvSpPr>
        <p:spPr bwMode="auto">
          <a:xfrm rot="4496516">
            <a:off x="8221663" y="1457325"/>
            <a:ext cx="392112" cy="32543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bg2"/>
                </a:solidFill>
                <a:latin typeface="Arial Black"/>
              </a:rPr>
              <a:t>74</a:t>
            </a:r>
          </a:p>
        </p:txBody>
      </p:sp>
      <p:sp>
        <p:nvSpPr>
          <p:cNvPr id="74830" name="WordArt 47"/>
          <p:cNvSpPr>
            <a:spLocks noChangeArrowheads="1" noChangeShapeType="1" noTextEdit="1"/>
          </p:cNvSpPr>
          <p:nvPr/>
        </p:nvSpPr>
        <p:spPr bwMode="auto">
          <a:xfrm rot="4496516">
            <a:off x="2545556" y="6236494"/>
            <a:ext cx="439738" cy="40005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bg2"/>
                </a:solidFill>
                <a:latin typeface="Arial Black"/>
              </a:rPr>
              <a:t>75</a:t>
            </a:r>
          </a:p>
        </p:txBody>
      </p:sp>
      <p:sp>
        <p:nvSpPr>
          <p:cNvPr id="74831" name="WordArt 47"/>
          <p:cNvSpPr>
            <a:spLocks noChangeArrowheads="1" noChangeShapeType="1" noTextEdit="1"/>
          </p:cNvSpPr>
          <p:nvPr/>
        </p:nvSpPr>
        <p:spPr bwMode="auto">
          <a:xfrm rot="-693739">
            <a:off x="3611563" y="2732088"/>
            <a:ext cx="439737" cy="40005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bg2"/>
                </a:solidFill>
                <a:latin typeface="Arial Black"/>
              </a:rPr>
              <a:t>76</a:t>
            </a:r>
          </a:p>
        </p:txBody>
      </p:sp>
      <p:sp>
        <p:nvSpPr>
          <p:cNvPr id="74832" name="WordArt 47"/>
          <p:cNvSpPr>
            <a:spLocks noChangeArrowheads="1" noChangeShapeType="1" noTextEdit="1"/>
          </p:cNvSpPr>
          <p:nvPr/>
        </p:nvSpPr>
        <p:spPr bwMode="auto">
          <a:xfrm rot="-693739">
            <a:off x="1101725" y="192088"/>
            <a:ext cx="441325" cy="40005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bg2"/>
                </a:solidFill>
                <a:latin typeface="Arial Black"/>
              </a:rPr>
              <a:t>77</a:t>
            </a:r>
          </a:p>
        </p:txBody>
      </p:sp>
      <p:sp>
        <p:nvSpPr>
          <p:cNvPr id="74833" name="WordArt 47"/>
          <p:cNvSpPr>
            <a:spLocks noChangeArrowheads="1" noChangeShapeType="1" noTextEdit="1"/>
          </p:cNvSpPr>
          <p:nvPr/>
        </p:nvSpPr>
        <p:spPr bwMode="auto">
          <a:xfrm rot="669019">
            <a:off x="6750050" y="4452938"/>
            <a:ext cx="369888" cy="314325"/>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bg2"/>
                </a:solidFill>
                <a:latin typeface="Arial Black"/>
              </a:rPr>
              <a:t>78</a:t>
            </a:r>
          </a:p>
        </p:txBody>
      </p:sp>
      <p:sp>
        <p:nvSpPr>
          <p:cNvPr id="2" name="Rectangle 1"/>
          <p:cNvSpPr/>
          <p:nvPr/>
        </p:nvSpPr>
        <p:spPr>
          <a:xfrm>
            <a:off x="1555792" y="2967335"/>
            <a:ext cx="6032422" cy="1200329"/>
          </a:xfrm>
          <a:prstGeom prst="rect">
            <a:avLst/>
          </a:prstGeom>
          <a:solidFill>
            <a:srgbClr val="00CC00"/>
          </a:solidFill>
        </p:spPr>
        <p:txBody>
          <a:bodyPr wrap="none" lIns="91440" tIns="45720" rIns="91440" bIns="45720">
            <a:spAutoFit/>
          </a:bodyPr>
          <a:lstStyle/>
          <a:p>
            <a:pPr algn="ctr"/>
            <a:r>
              <a:rPr lang="en-US" sz="7200" b="1" cap="none" spc="0" dirty="0" smtClean="0">
                <a:ln w="1905"/>
                <a:solidFill>
                  <a:srgbClr val="FF0000"/>
                </a:solidFill>
                <a:effectLst>
                  <a:innerShdw blurRad="69850" dist="43180" dir="5400000">
                    <a:srgbClr val="000000">
                      <a:alpha val="65000"/>
                    </a:srgbClr>
                  </a:innerShdw>
                </a:effectLst>
              </a:rPr>
              <a:t>Started with?</a:t>
            </a:r>
            <a:endParaRPr lang="en-US" sz="7200" b="1" cap="none" spc="0" dirty="0">
              <a:ln w="1905"/>
              <a:solidFill>
                <a:srgbClr val="FF0000"/>
              </a:soli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3730" name="Group 18"/>
          <p:cNvGrpSpPr>
            <a:grpSpLocks/>
          </p:cNvGrpSpPr>
          <p:nvPr/>
        </p:nvGrpSpPr>
        <p:grpSpPr bwMode="auto">
          <a:xfrm>
            <a:off x="1524000" y="4670425"/>
            <a:ext cx="6019800" cy="942975"/>
            <a:chOff x="720" y="336"/>
            <a:chExt cx="3984" cy="624"/>
          </a:xfrm>
        </p:grpSpPr>
        <p:sp>
          <p:nvSpPr>
            <p:cNvPr id="73818" name="Rectangle 19"/>
            <p:cNvSpPr>
              <a:spLocks noChangeArrowheads="1"/>
            </p:cNvSpPr>
            <p:nvPr/>
          </p:nvSpPr>
          <p:spPr bwMode="auto">
            <a:xfrm>
              <a:off x="720" y="336"/>
              <a:ext cx="624" cy="624"/>
            </a:xfrm>
            <a:prstGeom prst="rect">
              <a:avLst/>
            </a:prstGeom>
            <a:solidFill>
              <a:srgbClr val="DDDDDD"/>
            </a:solidFill>
            <a:ln w="9525">
              <a:solidFill>
                <a:schemeClr val="tx1"/>
              </a:solidFill>
              <a:miter lim="800000"/>
              <a:headEnd/>
              <a:tailEnd/>
            </a:ln>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endParaRPr lang="en-US" altLang="en-US"/>
            </a:p>
          </p:txBody>
        </p:sp>
        <p:sp>
          <p:nvSpPr>
            <p:cNvPr id="73819" name="Rectangle 20"/>
            <p:cNvSpPr>
              <a:spLocks noChangeArrowheads="1"/>
            </p:cNvSpPr>
            <p:nvPr/>
          </p:nvSpPr>
          <p:spPr bwMode="auto">
            <a:xfrm>
              <a:off x="4080" y="336"/>
              <a:ext cx="624" cy="624"/>
            </a:xfrm>
            <a:prstGeom prst="rect">
              <a:avLst/>
            </a:prstGeom>
            <a:solidFill>
              <a:srgbClr val="DDDDDD"/>
            </a:solidFill>
            <a:ln w="9525">
              <a:solidFill>
                <a:schemeClr val="tx1"/>
              </a:solidFill>
              <a:miter lim="800000"/>
              <a:headEnd/>
              <a:tailEnd/>
            </a:ln>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endParaRPr lang="en-US" altLang="en-US"/>
            </a:p>
          </p:txBody>
        </p:sp>
        <p:sp>
          <p:nvSpPr>
            <p:cNvPr id="73820" name="Rectangle 21"/>
            <p:cNvSpPr>
              <a:spLocks noChangeArrowheads="1"/>
            </p:cNvSpPr>
            <p:nvPr/>
          </p:nvSpPr>
          <p:spPr bwMode="auto">
            <a:xfrm>
              <a:off x="3408" y="336"/>
              <a:ext cx="624" cy="624"/>
            </a:xfrm>
            <a:prstGeom prst="rect">
              <a:avLst/>
            </a:prstGeom>
            <a:solidFill>
              <a:srgbClr val="DDDDDD"/>
            </a:solidFill>
            <a:ln w="9525">
              <a:solidFill>
                <a:schemeClr val="tx1"/>
              </a:solidFill>
              <a:miter lim="800000"/>
              <a:headEnd/>
              <a:tailEnd/>
            </a:ln>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endParaRPr lang="en-US" altLang="en-US"/>
            </a:p>
          </p:txBody>
        </p:sp>
        <p:sp>
          <p:nvSpPr>
            <p:cNvPr id="73821" name="Rectangle 22"/>
            <p:cNvSpPr>
              <a:spLocks noChangeArrowheads="1"/>
            </p:cNvSpPr>
            <p:nvPr/>
          </p:nvSpPr>
          <p:spPr bwMode="auto">
            <a:xfrm>
              <a:off x="2736" y="336"/>
              <a:ext cx="624" cy="624"/>
            </a:xfrm>
            <a:prstGeom prst="rect">
              <a:avLst/>
            </a:prstGeom>
            <a:solidFill>
              <a:srgbClr val="DDDDDD"/>
            </a:solidFill>
            <a:ln w="9525">
              <a:solidFill>
                <a:schemeClr val="tx1"/>
              </a:solidFill>
              <a:miter lim="800000"/>
              <a:headEnd/>
              <a:tailEnd/>
            </a:ln>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endParaRPr lang="en-US" altLang="en-US"/>
            </a:p>
          </p:txBody>
        </p:sp>
        <p:sp>
          <p:nvSpPr>
            <p:cNvPr id="73822" name="Rectangle 23"/>
            <p:cNvSpPr>
              <a:spLocks noChangeArrowheads="1"/>
            </p:cNvSpPr>
            <p:nvPr/>
          </p:nvSpPr>
          <p:spPr bwMode="auto">
            <a:xfrm>
              <a:off x="2064" y="336"/>
              <a:ext cx="624" cy="624"/>
            </a:xfrm>
            <a:prstGeom prst="rect">
              <a:avLst/>
            </a:prstGeom>
            <a:solidFill>
              <a:srgbClr val="DDDDDD"/>
            </a:solidFill>
            <a:ln w="9525">
              <a:solidFill>
                <a:schemeClr val="tx1"/>
              </a:solidFill>
              <a:miter lim="800000"/>
              <a:headEnd/>
              <a:tailEnd/>
            </a:ln>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endParaRPr lang="en-US" altLang="en-US"/>
            </a:p>
          </p:txBody>
        </p:sp>
        <p:sp>
          <p:nvSpPr>
            <p:cNvPr id="73823" name="Rectangle 24"/>
            <p:cNvSpPr>
              <a:spLocks noChangeArrowheads="1"/>
            </p:cNvSpPr>
            <p:nvPr/>
          </p:nvSpPr>
          <p:spPr bwMode="auto">
            <a:xfrm>
              <a:off x="1392" y="336"/>
              <a:ext cx="624" cy="624"/>
            </a:xfrm>
            <a:prstGeom prst="rect">
              <a:avLst/>
            </a:prstGeom>
            <a:solidFill>
              <a:srgbClr val="DDDDDD"/>
            </a:solidFill>
            <a:ln w="9525">
              <a:solidFill>
                <a:schemeClr val="tx1"/>
              </a:solidFill>
              <a:miter lim="800000"/>
              <a:headEnd/>
              <a:tailEnd/>
            </a:ln>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endParaRPr lang="en-US" altLang="en-US"/>
            </a:p>
          </p:txBody>
        </p:sp>
      </p:grpSp>
      <p:grpSp>
        <p:nvGrpSpPr>
          <p:cNvPr id="73731" name="Group 32"/>
          <p:cNvGrpSpPr>
            <a:grpSpLocks/>
          </p:cNvGrpSpPr>
          <p:nvPr/>
        </p:nvGrpSpPr>
        <p:grpSpPr bwMode="auto">
          <a:xfrm>
            <a:off x="1524000" y="2640013"/>
            <a:ext cx="6019800" cy="942975"/>
            <a:chOff x="720" y="336"/>
            <a:chExt cx="3984" cy="624"/>
          </a:xfrm>
        </p:grpSpPr>
        <p:sp>
          <p:nvSpPr>
            <p:cNvPr id="73812" name="Rectangle 33"/>
            <p:cNvSpPr>
              <a:spLocks noChangeArrowheads="1"/>
            </p:cNvSpPr>
            <p:nvPr/>
          </p:nvSpPr>
          <p:spPr bwMode="auto">
            <a:xfrm>
              <a:off x="720" y="336"/>
              <a:ext cx="624" cy="624"/>
            </a:xfrm>
            <a:prstGeom prst="rect">
              <a:avLst/>
            </a:prstGeom>
            <a:solidFill>
              <a:srgbClr val="DDDDDD"/>
            </a:solidFill>
            <a:ln w="9525">
              <a:solidFill>
                <a:schemeClr val="tx1"/>
              </a:solidFill>
              <a:miter lim="800000"/>
              <a:headEnd/>
              <a:tailEnd/>
            </a:ln>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endParaRPr lang="en-US" altLang="en-US"/>
            </a:p>
          </p:txBody>
        </p:sp>
        <p:sp>
          <p:nvSpPr>
            <p:cNvPr id="73813" name="Rectangle 34"/>
            <p:cNvSpPr>
              <a:spLocks noChangeArrowheads="1"/>
            </p:cNvSpPr>
            <p:nvPr/>
          </p:nvSpPr>
          <p:spPr bwMode="auto">
            <a:xfrm>
              <a:off x="4080" y="336"/>
              <a:ext cx="624" cy="624"/>
            </a:xfrm>
            <a:prstGeom prst="rect">
              <a:avLst/>
            </a:prstGeom>
            <a:solidFill>
              <a:srgbClr val="DDDDDD"/>
            </a:solidFill>
            <a:ln w="9525">
              <a:solidFill>
                <a:schemeClr val="tx1"/>
              </a:solidFill>
              <a:miter lim="800000"/>
              <a:headEnd/>
              <a:tailEnd/>
            </a:ln>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endParaRPr lang="en-US" altLang="en-US"/>
            </a:p>
          </p:txBody>
        </p:sp>
        <p:sp>
          <p:nvSpPr>
            <p:cNvPr id="73814" name="Rectangle 35"/>
            <p:cNvSpPr>
              <a:spLocks noChangeArrowheads="1"/>
            </p:cNvSpPr>
            <p:nvPr/>
          </p:nvSpPr>
          <p:spPr bwMode="auto">
            <a:xfrm>
              <a:off x="3408" y="336"/>
              <a:ext cx="624" cy="624"/>
            </a:xfrm>
            <a:prstGeom prst="rect">
              <a:avLst/>
            </a:prstGeom>
            <a:solidFill>
              <a:srgbClr val="DDDDDD"/>
            </a:solidFill>
            <a:ln w="9525">
              <a:solidFill>
                <a:schemeClr val="tx1"/>
              </a:solidFill>
              <a:miter lim="800000"/>
              <a:headEnd/>
              <a:tailEnd/>
            </a:ln>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endParaRPr lang="en-US" altLang="en-US"/>
            </a:p>
          </p:txBody>
        </p:sp>
        <p:sp>
          <p:nvSpPr>
            <p:cNvPr id="73815" name="Rectangle 36"/>
            <p:cNvSpPr>
              <a:spLocks noChangeArrowheads="1"/>
            </p:cNvSpPr>
            <p:nvPr/>
          </p:nvSpPr>
          <p:spPr bwMode="auto">
            <a:xfrm>
              <a:off x="2736" y="336"/>
              <a:ext cx="624" cy="624"/>
            </a:xfrm>
            <a:prstGeom prst="rect">
              <a:avLst/>
            </a:prstGeom>
            <a:solidFill>
              <a:srgbClr val="DDDDDD"/>
            </a:solidFill>
            <a:ln w="9525">
              <a:solidFill>
                <a:schemeClr val="tx1"/>
              </a:solidFill>
              <a:miter lim="800000"/>
              <a:headEnd/>
              <a:tailEnd/>
            </a:ln>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endParaRPr lang="en-US" altLang="en-US"/>
            </a:p>
          </p:txBody>
        </p:sp>
        <p:sp>
          <p:nvSpPr>
            <p:cNvPr id="73816" name="Rectangle 37"/>
            <p:cNvSpPr>
              <a:spLocks noChangeArrowheads="1"/>
            </p:cNvSpPr>
            <p:nvPr/>
          </p:nvSpPr>
          <p:spPr bwMode="auto">
            <a:xfrm>
              <a:off x="2064" y="336"/>
              <a:ext cx="624" cy="624"/>
            </a:xfrm>
            <a:prstGeom prst="rect">
              <a:avLst/>
            </a:prstGeom>
            <a:solidFill>
              <a:srgbClr val="DDDDDD"/>
            </a:solidFill>
            <a:ln w="9525">
              <a:solidFill>
                <a:schemeClr val="tx1"/>
              </a:solidFill>
              <a:miter lim="800000"/>
              <a:headEnd/>
              <a:tailEnd/>
            </a:ln>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endParaRPr lang="en-US" altLang="en-US"/>
            </a:p>
          </p:txBody>
        </p:sp>
        <p:sp>
          <p:nvSpPr>
            <p:cNvPr id="73817" name="Rectangle 38"/>
            <p:cNvSpPr>
              <a:spLocks noChangeArrowheads="1"/>
            </p:cNvSpPr>
            <p:nvPr/>
          </p:nvSpPr>
          <p:spPr bwMode="auto">
            <a:xfrm>
              <a:off x="1392" y="336"/>
              <a:ext cx="624" cy="624"/>
            </a:xfrm>
            <a:prstGeom prst="rect">
              <a:avLst/>
            </a:prstGeom>
            <a:solidFill>
              <a:srgbClr val="DDDDDD"/>
            </a:solidFill>
            <a:ln w="9525">
              <a:solidFill>
                <a:schemeClr val="tx1"/>
              </a:solidFill>
              <a:miter lim="800000"/>
              <a:headEnd/>
              <a:tailEnd/>
            </a:ln>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endParaRPr lang="en-US" altLang="en-US"/>
            </a:p>
          </p:txBody>
        </p:sp>
      </p:grpSp>
      <p:grpSp>
        <p:nvGrpSpPr>
          <p:cNvPr id="73732" name="Group 39"/>
          <p:cNvGrpSpPr>
            <a:grpSpLocks/>
          </p:cNvGrpSpPr>
          <p:nvPr/>
        </p:nvGrpSpPr>
        <p:grpSpPr bwMode="auto">
          <a:xfrm>
            <a:off x="1524000" y="1625600"/>
            <a:ext cx="6019800" cy="942975"/>
            <a:chOff x="720" y="336"/>
            <a:chExt cx="3984" cy="624"/>
          </a:xfrm>
        </p:grpSpPr>
        <p:sp>
          <p:nvSpPr>
            <p:cNvPr id="73806" name="Rectangle 40"/>
            <p:cNvSpPr>
              <a:spLocks noChangeArrowheads="1"/>
            </p:cNvSpPr>
            <p:nvPr/>
          </p:nvSpPr>
          <p:spPr bwMode="auto">
            <a:xfrm>
              <a:off x="720" y="336"/>
              <a:ext cx="624" cy="624"/>
            </a:xfrm>
            <a:prstGeom prst="rect">
              <a:avLst/>
            </a:prstGeom>
            <a:solidFill>
              <a:srgbClr val="DDDDDD"/>
            </a:solidFill>
            <a:ln w="9525">
              <a:solidFill>
                <a:schemeClr val="tx1"/>
              </a:solidFill>
              <a:miter lim="800000"/>
              <a:headEnd/>
              <a:tailEnd/>
            </a:ln>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endParaRPr lang="en-US" altLang="en-US"/>
            </a:p>
          </p:txBody>
        </p:sp>
        <p:sp>
          <p:nvSpPr>
            <p:cNvPr id="73807" name="Rectangle 41"/>
            <p:cNvSpPr>
              <a:spLocks noChangeArrowheads="1"/>
            </p:cNvSpPr>
            <p:nvPr/>
          </p:nvSpPr>
          <p:spPr bwMode="auto">
            <a:xfrm>
              <a:off x="4080" y="336"/>
              <a:ext cx="624" cy="624"/>
            </a:xfrm>
            <a:prstGeom prst="rect">
              <a:avLst/>
            </a:prstGeom>
            <a:solidFill>
              <a:srgbClr val="DDDDDD"/>
            </a:solidFill>
            <a:ln w="9525">
              <a:solidFill>
                <a:schemeClr val="tx1"/>
              </a:solidFill>
              <a:miter lim="800000"/>
              <a:headEnd/>
              <a:tailEnd/>
            </a:ln>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endParaRPr lang="en-US" altLang="en-US"/>
            </a:p>
          </p:txBody>
        </p:sp>
        <p:sp>
          <p:nvSpPr>
            <p:cNvPr id="73808" name="Rectangle 42"/>
            <p:cNvSpPr>
              <a:spLocks noChangeArrowheads="1"/>
            </p:cNvSpPr>
            <p:nvPr/>
          </p:nvSpPr>
          <p:spPr bwMode="auto">
            <a:xfrm>
              <a:off x="3408" y="336"/>
              <a:ext cx="624" cy="624"/>
            </a:xfrm>
            <a:prstGeom prst="rect">
              <a:avLst/>
            </a:prstGeom>
            <a:solidFill>
              <a:srgbClr val="DDDDDD"/>
            </a:solidFill>
            <a:ln w="9525">
              <a:solidFill>
                <a:schemeClr val="tx1"/>
              </a:solidFill>
              <a:miter lim="800000"/>
              <a:headEnd/>
              <a:tailEnd/>
            </a:ln>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endParaRPr lang="en-US" altLang="en-US"/>
            </a:p>
          </p:txBody>
        </p:sp>
        <p:sp>
          <p:nvSpPr>
            <p:cNvPr id="73809" name="Rectangle 43"/>
            <p:cNvSpPr>
              <a:spLocks noChangeArrowheads="1"/>
            </p:cNvSpPr>
            <p:nvPr/>
          </p:nvSpPr>
          <p:spPr bwMode="auto">
            <a:xfrm>
              <a:off x="2736" y="336"/>
              <a:ext cx="624" cy="624"/>
            </a:xfrm>
            <a:prstGeom prst="rect">
              <a:avLst/>
            </a:prstGeom>
            <a:solidFill>
              <a:srgbClr val="DDDDDD"/>
            </a:solidFill>
            <a:ln w="9525">
              <a:solidFill>
                <a:schemeClr val="tx1"/>
              </a:solidFill>
              <a:miter lim="800000"/>
              <a:headEnd/>
              <a:tailEnd/>
            </a:ln>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endParaRPr lang="en-US" altLang="en-US"/>
            </a:p>
          </p:txBody>
        </p:sp>
        <p:sp>
          <p:nvSpPr>
            <p:cNvPr id="73810" name="Rectangle 44"/>
            <p:cNvSpPr>
              <a:spLocks noChangeArrowheads="1"/>
            </p:cNvSpPr>
            <p:nvPr/>
          </p:nvSpPr>
          <p:spPr bwMode="auto">
            <a:xfrm>
              <a:off x="2064" y="336"/>
              <a:ext cx="624" cy="624"/>
            </a:xfrm>
            <a:prstGeom prst="rect">
              <a:avLst/>
            </a:prstGeom>
            <a:solidFill>
              <a:srgbClr val="DDDDDD"/>
            </a:solidFill>
            <a:ln w="9525">
              <a:solidFill>
                <a:schemeClr val="tx1"/>
              </a:solidFill>
              <a:miter lim="800000"/>
              <a:headEnd/>
              <a:tailEnd/>
            </a:ln>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endParaRPr lang="en-US" altLang="en-US"/>
            </a:p>
          </p:txBody>
        </p:sp>
        <p:sp>
          <p:nvSpPr>
            <p:cNvPr id="73811" name="Rectangle 45"/>
            <p:cNvSpPr>
              <a:spLocks noChangeArrowheads="1"/>
            </p:cNvSpPr>
            <p:nvPr/>
          </p:nvSpPr>
          <p:spPr bwMode="auto">
            <a:xfrm>
              <a:off x="1392" y="336"/>
              <a:ext cx="624" cy="624"/>
            </a:xfrm>
            <a:prstGeom prst="rect">
              <a:avLst/>
            </a:prstGeom>
            <a:solidFill>
              <a:srgbClr val="DDDDDD"/>
            </a:solidFill>
            <a:ln w="9525">
              <a:solidFill>
                <a:schemeClr val="tx1"/>
              </a:solidFill>
              <a:miter lim="800000"/>
              <a:headEnd/>
              <a:tailEnd/>
            </a:ln>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endParaRPr lang="en-US" altLang="en-US"/>
            </a:p>
          </p:txBody>
        </p:sp>
      </p:grpSp>
      <p:grpSp>
        <p:nvGrpSpPr>
          <p:cNvPr id="73733" name="Group 96"/>
          <p:cNvGrpSpPr>
            <a:grpSpLocks/>
          </p:cNvGrpSpPr>
          <p:nvPr/>
        </p:nvGrpSpPr>
        <p:grpSpPr bwMode="auto">
          <a:xfrm>
            <a:off x="1524000" y="609600"/>
            <a:ext cx="6019800" cy="942975"/>
            <a:chOff x="960" y="384"/>
            <a:chExt cx="3792" cy="594"/>
          </a:xfrm>
        </p:grpSpPr>
        <p:sp>
          <p:nvSpPr>
            <p:cNvPr id="73795" name="Rectangle 5"/>
            <p:cNvSpPr>
              <a:spLocks noChangeArrowheads="1"/>
            </p:cNvSpPr>
            <p:nvPr/>
          </p:nvSpPr>
          <p:spPr bwMode="auto">
            <a:xfrm>
              <a:off x="960" y="384"/>
              <a:ext cx="594" cy="594"/>
            </a:xfrm>
            <a:prstGeom prst="rect">
              <a:avLst/>
            </a:prstGeom>
            <a:solidFill>
              <a:srgbClr val="EAEAEA"/>
            </a:solidFill>
            <a:ln w="9525">
              <a:solidFill>
                <a:schemeClr val="tx1"/>
              </a:solidFill>
              <a:miter lim="800000"/>
              <a:headEnd/>
              <a:tailEnd/>
            </a:ln>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endParaRPr lang="en-US" altLang="en-US"/>
            </a:p>
          </p:txBody>
        </p:sp>
        <p:sp>
          <p:nvSpPr>
            <p:cNvPr id="73796" name="Rectangle 6"/>
            <p:cNvSpPr>
              <a:spLocks noChangeArrowheads="1"/>
            </p:cNvSpPr>
            <p:nvPr/>
          </p:nvSpPr>
          <p:spPr bwMode="auto">
            <a:xfrm>
              <a:off x="4158" y="384"/>
              <a:ext cx="594" cy="594"/>
            </a:xfrm>
            <a:prstGeom prst="rect">
              <a:avLst/>
            </a:prstGeom>
            <a:solidFill>
              <a:srgbClr val="DDDDDD"/>
            </a:solidFill>
            <a:ln w="9525">
              <a:solidFill>
                <a:schemeClr val="tx1"/>
              </a:solidFill>
              <a:miter lim="800000"/>
              <a:headEnd/>
              <a:tailEnd/>
            </a:ln>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endParaRPr lang="en-US" altLang="en-US"/>
            </a:p>
          </p:txBody>
        </p:sp>
        <p:sp>
          <p:nvSpPr>
            <p:cNvPr id="73797" name="Rectangle 7"/>
            <p:cNvSpPr>
              <a:spLocks noChangeArrowheads="1"/>
            </p:cNvSpPr>
            <p:nvPr/>
          </p:nvSpPr>
          <p:spPr bwMode="auto">
            <a:xfrm>
              <a:off x="3518" y="384"/>
              <a:ext cx="594" cy="594"/>
            </a:xfrm>
            <a:prstGeom prst="rect">
              <a:avLst/>
            </a:prstGeom>
            <a:solidFill>
              <a:srgbClr val="DDDDDD"/>
            </a:solidFill>
            <a:ln w="9525">
              <a:solidFill>
                <a:schemeClr val="tx1"/>
              </a:solidFill>
              <a:miter lim="800000"/>
              <a:headEnd/>
              <a:tailEnd/>
            </a:ln>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endParaRPr lang="en-US" altLang="en-US"/>
            </a:p>
          </p:txBody>
        </p:sp>
        <p:sp>
          <p:nvSpPr>
            <p:cNvPr id="73798" name="Rectangle 8"/>
            <p:cNvSpPr>
              <a:spLocks noChangeArrowheads="1"/>
            </p:cNvSpPr>
            <p:nvPr/>
          </p:nvSpPr>
          <p:spPr bwMode="auto">
            <a:xfrm>
              <a:off x="2879" y="384"/>
              <a:ext cx="594" cy="594"/>
            </a:xfrm>
            <a:prstGeom prst="rect">
              <a:avLst/>
            </a:prstGeom>
            <a:solidFill>
              <a:srgbClr val="DDDDDD"/>
            </a:solidFill>
            <a:ln w="9525">
              <a:solidFill>
                <a:schemeClr val="tx1"/>
              </a:solidFill>
              <a:miter lim="800000"/>
              <a:headEnd/>
              <a:tailEnd/>
            </a:ln>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endParaRPr lang="en-US" altLang="en-US"/>
            </a:p>
          </p:txBody>
        </p:sp>
        <p:sp>
          <p:nvSpPr>
            <p:cNvPr id="73799" name="Rectangle 9"/>
            <p:cNvSpPr>
              <a:spLocks noChangeArrowheads="1"/>
            </p:cNvSpPr>
            <p:nvPr/>
          </p:nvSpPr>
          <p:spPr bwMode="auto">
            <a:xfrm>
              <a:off x="2239" y="384"/>
              <a:ext cx="594" cy="594"/>
            </a:xfrm>
            <a:prstGeom prst="rect">
              <a:avLst/>
            </a:prstGeom>
            <a:solidFill>
              <a:srgbClr val="DDDDDD"/>
            </a:solidFill>
            <a:ln w="9525">
              <a:solidFill>
                <a:schemeClr val="tx1"/>
              </a:solidFill>
              <a:miter lim="800000"/>
              <a:headEnd/>
              <a:tailEnd/>
            </a:ln>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endParaRPr lang="en-US" altLang="en-US"/>
            </a:p>
          </p:txBody>
        </p:sp>
        <p:sp>
          <p:nvSpPr>
            <p:cNvPr id="73800" name="Rectangle 10"/>
            <p:cNvSpPr>
              <a:spLocks noChangeArrowheads="1"/>
            </p:cNvSpPr>
            <p:nvPr/>
          </p:nvSpPr>
          <p:spPr bwMode="auto">
            <a:xfrm>
              <a:off x="1600" y="384"/>
              <a:ext cx="594" cy="594"/>
            </a:xfrm>
            <a:prstGeom prst="rect">
              <a:avLst/>
            </a:prstGeom>
            <a:solidFill>
              <a:srgbClr val="DDDDDD"/>
            </a:solidFill>
            <a:ln w="9525">
              <a:solidFill>
                <a:schemeClr val="tx1"/>
              </a:solidFill>
              <a:miter lim="800000"/>
              <a:headEnd/>
              <a:tailEnd/>
            </a:ln>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endParaRPr lang="en-US" altLang="en-US"/>
            </a:p>
          </p:txBody>
        </p:sp>
        <p:sp>
          <p:nvSpPr>
            <p:cNvPr id="73801" name="WordArt 47"/>
            <p:cNvSpPr>
              <a:spLocks noChangeArrowheads="1" noChangeShapeType="1" noTextEdit="1"/>
            </p:cNvSpPr>
            <p:nvPr/>
          </p:nvSpPr>
          <p:spPr bwMode="auto">
            <a:xfrm>
              <a:off x="1828" y="521"/>
              <a:ext cx="183" cy="38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0000"/>
                  </a:solidFill>
                  <a:latin typeface="Arial Black"/>
                </a:rPr>
                <a:t>2</a:t>
              </a:r>
            </a:p>
          </p:txBody>
        </p:sp>
        <p:sp>
          <p:nvSpPr>
            <p:cNvPr id="73802" name="WordArt 48"/>
            <p:cNvSpPr>
              <a:spLocks noChangeArrowheads="1" noChangeShapeType="1" noTextEdit="1"/>
            </p:cNvSpPr>
            <p:nvPr/>
          </p:nvSpPr>
          <p:spPr bwMode="auto">
            <a:xfrm>
              <a:off x="2422" y="521"/>
              <a:ext cx="183" cy="38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0000"/>
                  </a:solidFill>
                  <a:latin typeface="Arial Black"/>
                </a:rPr>
                <a:t>3</a:t>
              </a:r>
            </a:p>
          </p:txBody>
        </p:sp>
        <p:sp>
          <p:nvSpPr>
            <p:cNvPr id="73803" name="WordArt 49"/>
            <p:cNvSpPr>
              <a:spLocks noChangeArrowheads="1" noChangeShapeType="1" noTextEdit="1"/>
            </p:cNvSpPr>
            <p:nvPr/>
          </p:nvSpPr>
          <p:spPr bwMode="auto">
            <a:xfrm>
              <a:off x="3107" y="521"/>
              <a:ext cx="183" cy="38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0000"/>
                  </a:solidFill>
                  <a:latin typeface="Arial Black"/>
                </a:rPr>
                <a:t>4</a:t>
              </a:r>
            </a:p>
          </p:txBody>
        </p:sp>
        <p:sp>
          <p:nvSpPr>
            <p:cNvPr id="73804" name="WordArt 50"/>
            <p:cNvSpPr>
              <a:spLocks noChangeArrowheads="1" noChangeShapeType="1" noTextEdit="1"/>
            </p:cNvSpPr>
            <p:nvPr/>
          </p:nvSpPr>
          <p:spPr bwMode="auto">
            <a:xfrm>
              <a:off x="3747" y="521"/>
              <a:ext cx="183" cy="38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0000"/>
                  </a:solidFill>
                  <a:latin typeface="Arial Black"/>
                </a:rPr>
                <a:t>5</a:t>
              </a:r>
            </a:p>
          </p:txBody>
        </p:sp>
        <p:sp>
          <p:nvSpPr>
            <p:cNvPr id="73805" name="WordArt 51"/>
            <p:cNvSpPr>
              <a:spLocks noChangeArrowheads="1" noChangeShapeType="1" noTextEdit="1"/>
            </p:cNvSpPr>
            <p:nvPr/>
          </p:nvSpPr>
          <p:spPr bwMode="auto">
            <a:xfrm>
              <a:off x="4387" y="521"/>
              <a:ext cx="182" cy="38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0000"/>
                  </a:solidFill>
                  <a:latin typeface="Arial Black"/>
                </a:rPr>
                <a:t>6</a:t>
              </a:r>
            </a:p>
          </p:txBody>
        </p:sp>
      </p:grpSp>
      <p:grpSp>
        <p:nvGrpSpPr>
          <p:cNvPr id="73734" name="Group 101"/>
          <p:cNvGrpSpPr>
            <a:grpSpLocks/>
          </p:cNvGrpSpPr>
          <p:nvPr/>
        </p:nvGrpSpPr>
        <p:grpSpPr bwMode="auto">
          <a:xfrm>
            <a:off x="1885950" y="1843088"/>
            <a:ext cx="5440363" cy="615950"/>
            <a:chOff x="1188" y="1161"/>
            <a:chExt cx="3427" cy="388"/>
          </a:xfrm>
        </p:grpSpPr>
        <p:sp>
          <p:nvSpPr>
            <p:cNvPr id="73789" name="WordArt 52"/>
            <p:cNvSpPr>
              <a:spLocks noChangeArrowheads="1" noChangeShapeType="1" noTextEdit="1"/>
            </p:cNvSpPr>
            <p:nvPr/>
          </p:nvSpPr>
          <p:spPr bwMode="auto">
            <a:xfrm>
              <a:off x="1188" y="1161"/>
              <a:ext cx="183" cy="38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6600"/>
                  </a:solidFill>
                  <a:latin typeface="Arial Black"/>
                </a:rPr>
                <a:t>7</a:t>
              </a:r>
            </a:p>
          </p:txBody>
        </p:sp>
        <p:sp>
          <p:nvSpPr>
            <p:cNvPr id="73790" name="WordArt 53"/>
            <p:cNvSpPr>
              <a:spLocks noChangeArrowheads="1" noChangeShapeType="1" noTextEdit="1"/>
            </p:cNvSpPr>
            <p:nvPr/>
          </p:nvSpPr>
          <p:spPr bwMode="auto">
            <a:xfrm>
              <a:off x="1782" y="1161"/>
              <a:ext cx="183" cy="38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6600"/>
                  </a:solidFill>
                  <a:latin typeface="Arial Black"/>
                </a:rPr>
                <a:t>8</a:t>
              </a:r>
            </a:p>
          </p:txBody>
        </p:sp>
        <p:sp>
          <p:nvSpPr>
            <p:cNvPr id="73791" name="WordArt 54"/>
            <p:cNvSpPr>
              <a:spLocks noChangeArrowheads="1" noChangeShapeType="1" noTextEdit="1"/>
            </p:cNvSpPr>
            <p:nvPr/>
          </p:nvSpPr>
          <p:spPr bwMode="auto">
            <a:xfrm>
              <a:off x="2422" y="1161"/>
              <a:ext cx="183" cy="38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6600"/>
                  </a:solidFill>
                  <a:latin typeface="Arial Black"/>
                </a:rPr>
                <a:t>9</a:t>
              </a:r>
            </a:p>
          </p:txBody>
        </p:sp>
        <p:sp>
          <p:nvSpPr>
            <p:cNvPr id="73792" name="WordArt 55"/>
            <p:cNvSpPr>
              <a:spLocks noChangeArrowheads="1" noChangeShapeType="1" noTextEdit="1"/>
            </p:cNvSpPr>
            <p:nvPr/>
          </p:nvSpPr>
          <p:spPr bwMode="auto">
            <a:xfrm>
              <a:off x="3016" y="1161"/>
              <a:ext cx="320" cy="38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6600"/>
                  </a:solidFill>
                  <a:latin typeface="Arial Black"/>
                </a:rPr>
                <a:t>10</a:t>
              </a:r>
            </a:p>
          </p:txBody>
        </p:sp>
        <p:sp>
          <p:nvSpPr>
            <p:cNvPr id="73793" name="WordArt 56"/>
            <p:cNvSpPr>
              <a:spLocks noChangeArrowheads="1" noChangeShapeType="1" noTextEdit="1"/>
            </p:cNvSpPr>
            <p:nvPr/>
          </p:nvSpPr>
          <p:spPr bwMode="auto">
            <a:xfrm>
              <a:off x="3656" y="1161"/>
              <a:ext cx="319" cy="38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6600"/>
                  </a:solidFill>
                  <a:latin typeface="Arial Black"/>
                </a:rPr>
                <a:t>11</a:t>
              </a:r>
            </a:p>
          </p:txBody>
        </p:sp>
        <p:sp>
          <p:nvSpPr>
            <p:cNvPr id="73794" name="WordArt 57"/>
            <p:cNvSpPr>
              <a:spLocks noChangeArrowheads="1" noChangeShapeType="1" noTextEdit="1"/>
            </p:cNvSpPr>
            <p:nvPr/>
          </p:nvSpPr>
          <p:spPr bwMode="auto">
            <a:xfrm>
              <a:off x="4295" y="1161"/>
              <a:ext cx="320" cy="38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6600"/>
                  </a:solidFill>
                  <a:latin typeface="Arial Black"/>
                </a:rPr>
                <a:t>12</a:t>
              </a:r>
            </a:p>
          </p:txBody>
        </p:sp>
      </p:grpSp>
      <p:grpSp>
        <p:nvGrpSpPr>
          <p:cNvPr id="73735" name="Group 100"/>
          <p:cNvGrpSpPr>
            <a:grpSpLocks/>
          </p:cNvGrpSpPr>
          <p:nvPr/>
        </p:nvGrpSpPr>
        <p:grpSpPr bwMode="auto">
          <a:xfrm>
            <a:off x="1741488" y="2857500"/>
            <a:ext cx="5584825" cy="617538"/>
            <a:chOff x="1097" y="1800"/>
            <a:chExt cx="3518" cy="389"/>
          </a:xfrm>
        </p:grpSpPr>
        <p:sp>
          <p:nvSpPr>
            <p:cNvPr id="73783" name="WordArt 58"/>
            <p:cNvSpPr>
              <a:spLocks noChangeArrowheads="1" noChangeShapeType="1" noTextEdit="1"/>
            </p:cNvSpPr>
            <p:nvPr/>
          </p:nvSpPr>
          <p:spPr bwMode="auto">
            <a:xfrm>
              <a:off x="1097" y="1800"/>
              <a:ext cx="320" cy="389"/>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00"/>
                  </a:solidFill>
                  <a:latin typeface="Arial Black"/>
                </a:rPr>
                <a:t>13</a:t>
              </a:r>
            </a:p>
          </p:txBody>
        </p:sp>
        <p:sp>
          <p:nvSpPr>
            <p:cNvPr id="73784" name="WordArt 59"/>
            <p:cNvSpPr>
              <a:spLocks noChangeArrowheads="1" noChangeShapeType="1" noTextEdit="1"/>
            </p:cNvSpPr>
            <p:nvPr/>
          </p:nvSpPr>
          <p:spPr bwMode="auto">
            <a:xfrm>
              <a:off x="1737" y="1800"/>
              <a:ext cx="319" cy="389"/>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00"/>
                  </a:solidFill>
                  <a:latin typeface="Arial Black"/>
                </a:rPr>
                <a:t>14</a:t>
              </a:r>
            </a:p>
          </p:txBody>
        </p:sp>
        <p:sp>
          <p:nvSpPr>
            <p:cNvPr id="73785" name="WordArt 60"/>
            <p:cNvSpPr>
              <a:spLocks noChangeArrowheads="1" noChangeShapeType="1" noTextEdit="1"/>
            </p:cNvSpPr>
            <p:nvPr/>
          </p:nvSpPr>
          <p:spPr bwMode="auto">
            <a:xfrm>
              <a:off x="2376" y="1800"/>
              <a:ext cx="320" cy="389"/>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00"/>
                  </a:solidFill>
                  <a:latin typeface="Arial Black"/>
                </a:rPr>
                <a:t>15</a:t>
              </a:r>
            </a:p>
          </p:txBody>
        </p:sp>
        <p:sp>
          <p:nvSpPr>
            <p:cNvPr id="73786" name="WordArt 61"/>
            <p:cNvSpPr>
              <a:spLocks noChangeArrowheads="1" noChangeShapeType="1" noTextEdit="1"/>
            </p:cNvSpPr>
            <p:nvPr/>
          </p:nvSpPr>
          <p:spPr bwMode="auto">
            <a:xfrm>
              <a:off x="3016" y="1800"/>
              <a:ext cx="320" cy="389"/>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00"/>
                  </a:solidFill>
                  <a:latin typeface="Arial Black"/>
                </a:rPr>
                <a:t>16</a:t>
              </a:r>
            </a:p>
          </p:txBody>
        </p:sp>
        <p:sp>
          <p:nvSpPr>
            <p:cNvPr id="73787" name="WordArt 62"/>
            <p:cNvSpPr>
              <a:spLocks noChangeArrowheads="1" noChangeShapeType="1" noTextEdit="1"/>
            </p:cNvSpPr>
            <p:nvPr/>
          </p:nvSpPr>
          <p:spPr bwMode="auto">
            <a:xfrm>
              <a:off x="3656" y="1800"/>
              <a:ext cx="319" cy="389"/>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00"/>
                  </a:solidFill>
                  <a:latin typeface="Arial Black"/>
                </a:rPr>
                <a:t>17</a:t>
              </a:r>
            </a:p>
          </p:txBody>
        </p:sp>
        <p:sp>
          <p:nvSpPr>
            <p:cNvPr id="73788" name="WordArt 63"/>
            <p:cNvSpPr>
              <a:spLocks noChangeArrowheads="1" noChangeShapeType="1" noTextEdit="1"/>
            </p:cNvSpPr>
            <p:nvPr/>
          </p:nvSpPr>
          <p:spPr bwMode="auto">
            <a:xfrm>
              <a:off x="4295" y="1800"/>
              <a:ext cx="320" cy="389"/>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00"/>
                  </a:solidFill>
                  <a:latin typeface="Arial Black"/>
                </a:rPr>
                <a:t>18</a:t>
              </a:r>
            </a:p>
          </p:txBody>
        </p:sp>
      </p:grpSp>
      <p:grpSp>
        <p:nvGrpSpPr>
          <p:cNvPr id="73736" name="Group 97"/>
          <p:cNvGrpSpPr>
            <a:grpSpLocks/>
          </p:cNvGrpSpPr>
          <p:nvPr/>
        </p:nvGrpSpPr>
        <p:grpSpPr bwMode="auto">
          <a:xfrm>
            <a:off x="1524000" y="3656013"/>
            <a:ext cx="6019800" cy="942975"/>
            <a:chOff x="960" y="2303"/>
            <a:chExt cx="3792" cy="594"/>
          </a:xfrm>
        </p:grpSpPr>
        <p:sp>
          <p:nvSpPr>
            <p:cNvPr id="73772" name="Rectangle 26"/>
            <p:cNvSpPr>
              <a:spLocks noChangeArrowheads="1"/>
            </p:cNvSpPr>
            <p:nvPr/>
          </p:nvSpPr>
          <p:spPr bwMode="auto">
            <a:xfrm>
              <a:off x="960" y="2303"/>
              <a:ext cx="594" cy="594"/>
            </a:xfrm>
            <a:prstGeom prst="rect">
              <a:avLst/>
            </a:prstGeom>
            <a:solidFill>
              <a:srgbClr val="DDDDDD"/>
            </a:solidFill>
            <a:ln w="9525">
              <a:solidFill>
                <a:schemeClr val="tx1"/>
              </a:solidFill>
              <a:miter lim="800000"/>
              <a:headEnd/>
              <a:tailEnd/>
            </a:ln>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endParaRPr lang="en-US" altLang="en-US"/>
            </a:p>
          </p:txBody>
        </p:sp>
        <p:sp>
          <p:nvSpPr>
            <p:cNvPr id="73773" name="Rectangle 27"/>
            <p:cNvSpPr>
              <a:spLocks noChangeArrowheads="1"/>
            </p:cNvSpPr>
            <p:nvPr/>
          </p:nvSpPr>
          <p:spPr bwMode="auto">
            <a:xfrm>
              <a:off x="4158" y="2303"/>
              <a:ext cx="594" cy="594"/>
            </a:xfrm>
            <a:prstGeom prst="rect">
              <a:avLst/>
            </a:prstGeom>
            <a:solidFill>
              <a:srgbClr val="EAEAEA"/>
            </a:solidFill>
            <a:ln w="9525">
              <a:solidFill>
                <a:schemeClr val="tx1"/>
              </a:solidFill>
              <a:miter lim="800000"/>
              <a:headEnd/>
              <a:tailEnd/>
            </a:ln>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endParaRPr lang="en-US" altLang="en-US"/>
            </a:p>
          </p:txBody>
        </p:sp>
        <p:sp>
          <p:nvSpPr>
            <p:cNvPr id="73774" name="Rectangle 28"/>
            <p:cNvSpPr>
              <a:spLocks noChangeArrowheads="1"/>
            </p:cNvSpPr>
            <p:nvPr/>
          </p:nvSpPr>
          <p:spPr bwMode="auto">
            <a:xfrm>
              <a:off x="3518" y="2303"/>
              <a:ext cx="594" cy="594"/>
            </a:xfrm>
            <a:prstGeom prst="rect">
              <a:avLst/>
            </a:prstGeom>
            <a:solidFill>
              <a:srgbClr val="DDDDDD"/>
            </a:solidFill>
            <a:ln w="9525">
              <a:solidFill>
                <a:schemeClr val="tx1"/>
              </a:solidFill>
              <a:miter lim="800000"/>
              <a:headEnd/>
              <a:tailEnd/>
            </a:ln>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endParaRPr lang="en-US" altLang="en-US"/>
            </a:p>
          </p:txBody>
        </p:sp>
        <p:sp>
          <p:nvSpPr>
            <p:cNvPr id="73775" name="Rectangle 29"/>
            <p:cNvSpPr>
              <a:spLocks noChangeArrowheads="1"/>
            </p:cNvSpPr>
            <p:nvPr/>
          </p:nvSpPr>
          <p:spPr bwMode="auto">
            <a:xfrm>
              <a:off x="2879" y="2303"/>
              <a:ext cx="594" cy="594"/>
            </a:xfrm>
            <a:prstGeom prst="rect">
              <a:avLst/>
            </a:prstGeom>
            <a:solidFill>
              <a:srgbClr val="DDDDDD"/>
            </a:solidFill>
            <a:ln w="9525">
              <a:solidFill>
                <a:schemeClr val="tx1"/>
              </a:solidFill>
              <a:miter lim="800000"/>
              <a:headEnd/>
              <a:tailEnd/>
            </a:ln>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endParaRPr lang="en-US" altLang="en-US"/>
            </a:p>
          </p:txBody>
        </p:sp>
        <p:sp>
          <p:nvSpPr>
            <p:cNvPr id="73776" name="Rectangle 30"/>
            <p:cNvSpPr>
              <a:spLocks noChangeArrowheads="1"/>
            </p:cNvSpPr>
            <p:nvPr/>
          </p:nvSpPr>
          <p:spPr bwMode="auto">
            <a:xfrm>
              <a:off x="2239" y="2303"/>
              <a:ext cx="594" cy="594"/>
            </a:xfrm>
            <a:prstGeom prst="rect">
              <a:avLst/>
            </a:prstGeom>
            <a:solidFill>
              <a:srgbClr val="DDDDDD"/>
            </a:solidFill>
            <a:ln w="9525">
              <a:solidFill>
                <a:schemeClr val="tx1"/>
              </a:solidFill>
              <a:miter lim="800000"/>
              <a:headEnd/>
              <a:tailEnd/>
            </a:ln>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endParaRPr lang="en-US" altLang="en-US"/>
            </a:p>
          </p:txBody>
        </p:sp>
        <p:sp>
          <p:nvSpPr>
            <p:cNvPr id="73777" name="Rectangle 31"/>
            <p:cNvSpPr>
              <a:spLocks noChangeArrowheads="1"/>
            </p:cNvSpPr>
            <p:nvPr/>
          </p:nvSpPr>
          <p:spPr bwMode="auto">
            <a:xfrm>
              <a:off x="1600" y="2303"/>
              <a:ext cx="594" cy="594"/>
            </a:xfrm>
            <a:prstGeom prst="rect">
              <a:avLst/>
            </a:prstGeom>
            <a:solidFill>
              <a:srgbClr val="DDDDDD"/>
            </a:solidFill>
            <a:ln w="9525">
              <a:solidFill>
                <a:schemeClr val="tx1"/>
              </a:solidFill>
              <a:miter lim="800000"/>
              <a:headEnd/>
              <a:tailEnd/>
            </a:ln>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endParaRPr lang="en-US" altLang="en-US"/>
            </a:p>
          </p:txBody>
        </p:sp>
        <p:sp>
          <p:nvSpPr>
            <p:cNvPr id="73778" name="WordArt 64"/>
            <p:cNvSpPr>
              <a:spLocks noChangeArrowheads="1" noChangeShapeType="1" noTextEdit="1"/>
            </p:cNvSpPr>
            <p:nvPr/>
          </p:nvSpPr>
          <p:spPr bwMode="auto">
            <a:xfrm>
              <a:off x="1097" y="2440"/>
              <a:ext cx="320" cy="38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FF00"/>
                  </a:solidFill>
                  <a:latin typeface="Arial Black"/>
                </a:rPr>
                <a:t>19</a:t>
              </a:r>
            </a:p>
          </p:txBody>
        </p:sp>
        <p:sp>
          <p:nvSpPr>
            <p:cNvPr id="73779" name="WordArt 65"/>
            <p:cNvSpPr>
              <a:spLocks noChangeArrowheads="1" noChangeShapeType="1" noTextEdit="1"/>
            </p:cNvSpPr>
            <p:nvPr/>
          </p:nvSpPr>
          <p:spPr bwMode="auto">
            <a:xfrm>
              <a:off x="1737" y="2440"/>
              <a:ext cx="319" cy="38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FF00"/>
                  </a:solidFill>
                  <a:latin typeface="Arial Black"/>
                </a:rPr>
                <a:t>20</a:t>
              </a:r>
            </a:p>
          </p:txBody>
        </p:sp>
        <p:sp>
          <p:nvSpPr>
            <p:cNvPr id="73780" name="WordArt 66"/>
            <p:cNvSpPr>
              <a:spLocks noChangeArrowheads="1" noChangeShapeType="1" noTextEdit="1"/>
            </p:cNvSpPr>
            <p:nvPr/>
          </p:nvSpPr>
          <p:spPr bwMode="auto">
            <a:xfrm>
              <a:off x="2376" y="2440"/>
              <a:ext cx="320" cy="38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FF00"/>
                  </a:solidFill>
                  <a:latin typeface="Arial Black"/>
                </a:rPr>
                <a:t>21</a:t>
              </a:r>
            </a:p>
          </p:txBody>
        </p:sp>
        <p:sp>
          <p:nvSpPr>
            <p:cNvPr id="73781" name="WordArt 67"/>
            <p:cNvSpPr>
              <a:spLocks noChangeArrowheads="1" noChangeShapeType="1" noTextEdit="1"/>
            </p:cNvSpPr>
            <p:nvPr/>
          </p:nvSpPr>
          <p:spPr bwMode="auto">
            <a:xfrm>
              <a:off x="3016" y="2440"/>
              <a:ext cx="320" cy="38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FF00"/>
                  </a:solidFill>
                  <a:latin typeface="Arial Black"/>
                </a:rPr>
                <a:t>22</a:t>
              </a:r>
            </a:p>
          </p:txBody>
        </p:sp>
        <p:sp>
          <p:nvSpPr>
            <p:cNvPr id="73782" name="WordArt 68"/>
            <p:cNvSpPr>
              <a:spLocks noChangeArrowheads="1" noChangeShapeType="1" noTextEdit="1"/>
            </p:cNvSpPr>
            <p:nvPr/>
          </p:nvSpPr>
          <p:spPr bwMode="auto">
            <a:xfrm>
              <a:off x="3656" y="2440"/>
              <a:ext cx="319" cy="38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FF00"/>
                  </a:solidFill>
                  <a:latin typeface="Arial Black"/>
                </a:rPr>
                <a:t>23</a:t>
              </a:r>
            </a:p>
          </p:txBody>
        </p:sp>
      </p:grpSp>
      <p:grpSp>
        <p:nvGrpSpPr>
          <p:cNvPr id="73737" name="Group 99"/>
          <p:cNvGrpSpPr>
            <a:grpSpLocks/>
          </p:cNvGrpSpPr>
          <p:nvPr/>
        </p:nvGrpSpPr>
        <p:grpSpPr bwMode="auto">
          <a:xfrm>
            <a:off x="1741488" y="4889500"/>
            <a:ext cx="5584825" cy="615950"/>
            <a:chOff x="1097" y="3080"/>
            <a:chExt cx="3518" cy="388"/>
          </a:xfrm>
        </p:grpSpPr>
        <p:sp>
          <p:nvSpPr>
            <p:cNvPr id="73766" name="WordArt 70"/>
            <p:cNvSpPr>
              <a:spLocks noChangeArrowheads="1" noChangeShapeType="1" noTextEdit="1"/>
            </p:cNvSpPr>
            <p:nvPr/>
          </p:nvSpPr>
          <p:spPr bwMode="auto">
            <a:xfrm>
              <a:off x="1097" y="3080"/>
              <a:ext cx="320" cy="38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33CC"/>
                  </a:solidFill>
                  <a:latin typeface="Arial Black"/>
                </a:rPr>
                <a:t>25</a:t>
              </a:r>
            </a:p>
          </p:txBody>
        </p:sp>
        <p:sp>
          <p:nvSpPr>
            <p:cNvPr id="73767" name="WordArt 71"/>
            <p:cNvSpPr>
              <a:spLocks noChangeArrowheads="1" noChangeShapeType="1" noTextEdit="1"/>
            </p:cNvSpPr>
            <p:nvPr/>
          </p:nvSpPr>
          <p:spPr bwMode="auto">
            <a:xfrm>
              <a:off x="1737" y="3080"/>
              <a:ext cx="319" cy="38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33CC"/>
                  </a:solidFill>
                  <a:latin typeface="Arial Black"/>
                </a:rPr>
                <a:t>26</a:t>
              </a:r>
            </a:p>
          </p:txBody>
        </p:sp>
        <p:sp>
          <p:nvSpPr>
            <p:cNvPr id="73768" name="WordArt 72"/>
            <p:cNvSpPr>
              <a:spLocks noChangeArrowheads="1" noChangeShapeType="1" noTextEdit="1"/>
            </p:cNvSpPr>
            <p:nvPr/>
          </p:nvSpPr>
          <p:spPr bwMode="auto">
            <a:xfrm>
              <a:off x="2376" y="3080"/>
              <a:ext cx="320" cy="38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33CC"/>
                  </a:solidFill>
                  <a:latin typeface="Arial Black"/>
                </a:rPr>
                <a:t>27</a:t>
              </a:r>
            </a:p>
          </p:txBody>
        </p:sp>
        <p:sp>
          <p:nvSpPr>
            <p:cNvPr id="73769" name="WordArt 73"/>
            <p:cNvSpPr>
              <a:spLocks noChangeArrowheads="1" noChangeShapeType="1" noTextEdit="1"/>
            </p:cNvSpPr>
            <p:nvPr/>
          </p:nvSpPr>
          <p:spPr bwMode="auto">
            <a:xfrm>
              <a:off x="3016" y="3080"/>
              <a:ext cx="320" cy="38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33CC"/>
                  </a:solidFill>
                  <a:latin typeface="Arial Black"/>
                </a:rPr>
                <a:t>28</a:t>
              </a:r>
            </a:p>
          </p:txBody>
        </p:sp>
        <p:sp>
          <p:nvSpPr>
            <p:cNvPr id="73770" name="WordArt 74"/>
            <p:cNvSpPr>
              <a:spLocks noChangeArrowheads="1" noChangeShapeType="1" noTextEdit="1"/>
            </p:cNvSpPr>
            <p:nvPr/>
          </p:nvSpPr>
          <p:spPr bwMode="auto">
            <a:xfrm>
              <a:off x="3656" y="3080"/>
              <a:ext cx="319" cy="38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33CC"/>
                  </a:solidFill>
                  <a:latin typeface="Arial Black"/>
                </a:rPr>
                <a:t>29</a:t>
              </a:r>
            </a:p>
          </p:txBody>
        </p:sp>
        <p:sp>
          <p:nvSpPr>
            <p:cNvPr id="73771" name="WordArt 75"/>
            <p:cNvSpPr>
              <a:spLocks noChangeArrowheads="1" noChangeShapeType="1" noTextEdit="1"/>
            </p:cNvSpPr>
            <p:nvPr/>
          </p:nvSpPr>
          <p:spPr bwMode="auto">
            <a:xfrm>
              <a:off x="4295" y="3080"/>
              <a:ext cx="320" cy="38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33CC"/>
                  </a:solidFill>
                  <a:latin typeface="Arial Black"/>
                </a:rPr>
                <a:t>30</a:t>
              </a:r>
            </a:p>
          </p:txBody>
        </p:sp>
      </p:grpSp>
      <p:grpSp>
        <p:nvGrpSpPr>
          <p:cNvPr id="73738" name="Group 98"/>
          <p:cNvGrpSpPr>
            <a:grpSpLocks/>
          </p:cNvGrpSpPr>
          <p:nvPr/>
        </p:nvGrpSpPr>
        <p:grpSpPr bwMode="auto">
          <a:xfrm>
            <a:off x="1524000" y="5686425"/>
            <a:ext cx="6019800" cy="942975"/>
            <a:chOff x="960" y="3582"/>
            <a:chExt cx="3792" cy="594"/>
          </a:xfrm>
        </p:grpSpPr>
        <p:sp>
          <p:nvSpPr>
            <p:cNvPr id="73755" name="Rectangle 12"/>
            <p:cNvSpPr>
              <a:spLocks noChangeArrowheads="1"/>
            </p:cNvSpPr>
            <p:nvPr/>
          </p:nvSpPr>
          <p:spPr bwMode="auto">
            <a:xfrm>
              <a:off x="960" y="3582"/>
              <a:ext cx="594" cy="594"/>
            </a:xfrm>
            <a:prstGeom prst="rect">
              <a:avLst/>
            </a:prstGeom>
            <a:solidFill>
              <a:srgbClr val="DDDDDD"/>
            </a:solidFill>
            <a:ln w="9525">
              <a:solidFill>
                <a:schemeClr val="tx1"/>
              </a:solidFill>
              <a:miter lim="800000"/>
              <a:headEnd/>
              <a:tailEnd/>
            </a:ln>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endParaRPr lang="en-US" altLang="en-US"/>
            </a:p>
          </p:txBody>
        </p:sp>
        <p:sp>
          <p:nvSpPr>
            <p:cNvPr id="73756" name="Rectangle 13"/>
            <p:cNvSpPr>
              <a:spLocks noChangeArrowheads="1"/>
            </p:cNvSpPr>
            <p:nvPr/>
          </p:nvSpPr>
          <p:spPr bwMode="auto">
            <a:xfrm>
              <a:off x="4158" y="3582"/>
              <a:ext cx="594" cy="594"/>
            </a:xfrm>
            <a:prstGeom prst="rect">
              <a:avLst/>
            </a:prstGeom>
            <a:solidFill>
              <a:srgbClr val="DDDDDD"/>
            </a:solidFill>
            <a:ln w="9525">
              <a:solidFill>
                <a:schemeClr val="tx1"/>
              </a:solidFill>
              <a:miter lim="800000"/>
              <a:headEnd/>
              <a:tailEnd/>
            </a:ln>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endParaRPr lang="en-US" altLang="en-US"/>
            </a:p>
          </p:txBody>
        </p:sp>
        <p:sp>
          <p:nvSpPr>
            <p:cNvPr id="73757" name="Rectangle 14"/>
            <p:cNvSpPr>
              <a:spLocks noChangeArrowheads="1"/>
            </p:cNvSpPr>
            <p:nvPr/>
          </p:nvSpPr>
          <p:spPr bwMode="auto">
            <a:xfrm>
              <a:off x="3518" y="3582"/>
              <a:ext cx="594" cy="594"/>
            </a:xfrm>
            <a:prstGeom prst="rect">
              <a:avLst/>
            </a:prstGeom>
            <a:solidFill>
              <a:srgbClr val="DDDDDD"/>
            </a:solidFill>
            <a:ln w="9525">
              <a:solidFill>
                <a:schemeClr val="tx1"/>
              </a:solidFill>
              <a:miter lim="800000"/>
              <a:headEnd/>
              <a:tailEnd/>
            </a:ln>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endParaRPr lang="en-US" altLang="en-US"/>
            </a:p>
          </p:txBody>
        </p:sp>
        <p:sp>
          <p:nvSpPr>
            <p:cNvPr id="73758" name="Rectangle 15"/>
            <p:cNvSpPr>
              <a:spLocks noChangeArrowheads="1"/>
            </p:cNvSpPr>
            <p:nvPr/>
          </p:nvSpPr>
          <p:spPr bwMode="auto">
            <a:xfrm>
              <a:off x="2879" y="3582"/>
              <a:ext cx="594" cy="594"/>
            </a:xfrm>
            <a:prstGeom prst="rect">
              <a:avLst/>
            </a:prstGeom>
            <a:solidFill>
              <a:srgbClr val="DDDDDD"/>
            </a:solidFill>
            <a:ln w="9525">
              <a:solidFill>
                <a:schemeClr val="tx1"/>
              </a:solidFill>
              <a:miter lim="800000"/>
              <a:headEnd/>
              <a:tailEnd/>
            </a:ln>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endParaRPr lang="en-US" altLang="en-US"/>
            </a:p>
          </p:txBody>
        </p:sp>
        <p:sp>
          <p:nvSpPr>
            <p:cNvPr id="73759" name="Rectangle 16"/>
            <p:cNvSpPr>
              <a:spLocks noChangeArrowheads="1"/>
            </p:cNvSpPr>
            <p:nvPr/>
          </p:nvSpPr>
          <p:spPr bwMode="auto">
            <a:xfrm>
              <a:off x="2239" y="3582"/>
              <a:ext cx="594" cy="594"/>
            </a:xfrm>
            <a:prstGeom prst="rect">
              <a:avLst/>
            </a:prstGeom>
            <a:solidFill>
              <a:srgbClr val="DDDDDD"/>
            </a:solidFill>
            <a:ln w="9525">
              <a:solidFill>
                <a:schemeClr val="tx1"/>
              </a:solidFill>
              <a:miter lim="800000"/>
              <a:headEnd/>
              <a:tailEnd/>
            </a:ln>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endParaRPr lang="en-US" altLang="en-US"/>
            </a:p>
          </p:txBody>
        </p:sp>
        <p:sp>
          <p:nvSpPr>
            <p:cNvPr id="73760" name="Rectangle 17"/>
            <p:cNvSpPr>
              <a:spLocks noChangeArrowheads="1"/>
            </p:cNvSpPr>
            <p:nvPr/>
          </p:nvSpPr>
          <p:spPr bwMode="auto">
            <a:xfrm>
              <a:off x="1600" y="3582"/>
              <a:ext cx="594" cy="594"/>
            </a:xfrm>
            <a:prstGeom prst="rect">
              <a:avLst/>
            </a:prstGeom>
            <a:solidFill>
              <a:srgbClr val="EAEAEA"/>
            </a:solidFill>
            <a:ln w="9525">
              <a:solidFill>
                <a:schemeClr val="tx1"/>
              </a:solidFill>
              <a:miter lim="800000"/>
              <a:headEnd/>
              <a:tailEnd/>
            </a:ln>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endParaRPr lang="en-US" altLang="en-US"/>
            </a:p>
          </p:txBody>
        </p:sp>
        <p:sp>
          <p:nvSpPr>
            <p:cNvPr id="73761" name="WordArt 76"/>
            <p:cNvSpPr>
              <a:spLocks noChangeArrowheads="1" noChangeShapeType="1" noTextEdit="1"/>
            </p:cNvSpPr>
            <p:nvPr/>
          </p:nvSpPr>
          <p:spPr bwMode="auto">
            <a:xfrm>
              <a:off x="1097" y="3673"/>
              <a:ext cx="320" cy="389"/>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9900CC"/>
                  </a:solidFill>
                  <a:latin typeface="Arial Black"/>
                </a:rPr>
                <a:t>31</a:t>
              </a:r>
            </a:p>
          </p:txBody>
        </p:sp>
        <p:sp>
          <p:nvSpPr>
            <p:cNvPr id="73762" name="WordArt 78"/>
            <p:cNvSpPr>
              <a:spLocks noChangeArrowheads="1" noChangeShapeType="1" noTextEdit="1"/>
            </p:cNvSpPr>
            <p:nvPr/>
          </p:nvSpPr>
          <p:spPr bwMode="auto">
            <a:xfrm>
              <a:off x="2376" y="3673"/>
              <a:ext cx="320" cy="389"/>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9900CC"/>
                  </a:solidFill>
                  <a:latin typeface="Arial Black"/>
                </a:rPr>
                <a:t>33</a:t>
              </a:r>
            </a:p>
          </p:txBody>
        </p:sp>
        <p:sp>
          <p:nvSpPr>
            <p:cNvPr id="73763" name="WordArt 79"/>
            <p:cNvSpPr>
              <a:spLocks noChangeArrowheads="1" noChangeShapeType="1" noTextEdit="1"/>
            </p:cNvSpPr>
            <p:nvPr/>
          </p:nvSpPr>
          <p:spPr bwMode="auto">
            <a:xfrm>
              <a:off x="3016" y="3673"/>
              <a:ext cx="320" cy="389"/>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9900CC"/>
                  </a:solidFill>
                  <a:latin typeface="Arial Black"/>
                </a:rPr>
                <a:t>34</a:t>
              </a:r>
            </a:p>
          </p:txBody>
        </p:sp>
        <p:sp>
          <p:nvSpPr>
            <p:cNvPr id="73764" name="WordArt 80"/>
            <p:cNvSpPr>
              <a:spLocks noChangeArrowheads="1" noChangeShapeType="1" noTextEdit="1"/>
            </p:cNvSpPr>
            <p:nvPr/>
          </p:nvSpPr>
          <p:spPr bwMode="auto">
            <a:xfrm>
              <a:off x="3656" y="3673"/>
              <a:ext cx="319" cy="389"/>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9900CC"/>
                  </a:solidFill>
                  <a:latin typeface="Arial Black"/>
                </a:rPr>
                <a:t>35</a:t>
              </a:r>
            </a:p>
          </p:txBody>
        </p:sp>
        <p:sp>
          <p:nvSpPr>
            <p:cNvPr id="73765" name="WordArt 81"/>
            <p:cNvSpPr>
              <a:spLocks noChangeArrowheads="1" noChangeShapeType="1" noTextEdit="1"/>
            </p:cNvSpPr>
            <p:nvPr/>
          </p:nvSpPr>
          <p:spPr bwMode="auto">
            <a:xfrm>
              <a:off x="4295" y="3673"/>
              <a:ext cx="320" cy="389"/>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9900CC"/>
                  </a:solidFill>
                  <a:latin typeface="Arial Black"/>
                </a:rPr>
                <a:t>36</a:t>
              </a:r>
            </a:p>
          </p:txBody>
        </p:sp>
      </p:grpSp>
      <p:grpSp>
        <p:nvGrpSpPr>
          <p:cNvPr id="73739" name="Group 82"/>
          <p:cNvGrpSpPr>
            <a:grpSpLocks/>
          </p:cNvGrpSpPr>
          <p:nvPr/>
        </p:nvGrpSpPr>
        <p:grpSpPr bwMode="auto">
          <a:xfrm>
            <a:off x="1828800" y="228600"/>
            <a:ext cx="5410200" cy="250825"/>
            <a:chOff x="1152" y="144"/>
            <a:chExt cx="3408" cy="158"/>
          </a:xfrm>
        </p:grpSpPr>
        <p:sp>
          <p:nvSpPr>
            <p:cNvPr id="73749" name="WordArt 83"/>
            <p:cNvSpPr>
              <a:spLocks noChangeArrowheads="1" noChangeShapeType="1" noTextEdit="1"/>
            </p:cNvSpPr>
            <p:nvPr/>
          </p:nvSpPr>
          <p:spPr bwMode="auto">
            <a:xfrm>
              <a:off x="1152" y="144"/>
              <a:ext cx="192" cy="158"/>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777777"/>
                  </a:solidFill>
                  <a:latin typeface="Arial"/>
                  <a:cs typeface="Arial"/>
                </a:rPr>
                <a:t>A</a:t>
              </a:r>
            </a:p>
          </p:txBody>
        </p:sp>
        <p:sp>
          <p:nvSpPr>
            <p:cNvPr id="73750" name="WordArt 84"/>
            <p:cNvSpPr>
              <a:spLocks noChangeArrowheads="1" noChangeShapeType="1" noTextEdit="1"/>
            </p:cNvSpPr>
            <p:nvPr/>
          </p:nvSpPr>
          <p:spPr bwMode="auto">
            <a:xfrm>
              <a:off x="1824" y="144"/>
              <a:ext cx="192" cy="158"/>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777777"/>
                  </a:solidFill>
                  <a:latin typeface="Arial"/>
                  <a:cs typeface="Arial"/>
                </a:rPr>
                <a:t>B</a:t>
              </a:r>
            </a:p>
          </p:txBody>
        </p:sp>
        <p:sp>
          <p:nvSpPr>
            <p:cNvPr id="73751" name="WordArt 85"/>
            <p:cNvSpPr>
              <a:spLocks noChangeArrowheads="1" noChangeShapeType="1" noTextEdit="1"/>
            </p:cNvSpPr>
            <p:nvPr/>
          </p:nvSpPr>
          <p:spPr bwMode="auto">
            <a:xfrm>
              <a:off x="2448" y="144"/>
              <a:ext cx="192" cy="158"/>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777777"/>
                  </a:solidFill>
                  <a:latin typeface="Arial"/>
                  <a:cs typeface="Arial"/>
                </a:rPr>
                <a:t>C</a:t>
              </a:r>
            </a:p>
          </p:txBody>
        </p:sp>
        <p:sp>
          <p:nvSpPr>
            <p:cNvPr id="73752" name="WordArt 86"/>
            <p:cNvSpPr>
              <a:spLocks noChangeArrowheads="1" noChangeShapeType="1" noTextEdit="1"/>
            </p:cNvSpPr>
            <p:nvPr/>
          </p:nvSpPr>
          <p:spPr bwMode="auto">
            <a:xfrm>
              <a:off x="3072" y="144"/>
              <a:ext cx="192" cy="158"/>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777777"/>
                  </a:solidFill>
                  <a:latin typeface="Arial"/>
                  <a:cs typeface="Arial"/>
                </a:rPr>
                <a:t>D</a:t>
              </a:r>
            </a:p>
          </p:txBody>
        </p:sp>
        <p:sp>
          <p:nvSpPr>
            <p:cNvPr id="73753" name="WordArt 87"/>
            <p:cNvSpPr>
              <a:spLocks noChangeArrowheads="1" noChangeShapeType="1" noTextEdit="1"/>
            </p:cNvSpPr>
            <p:nvPr/>
          </p:nvSpPr>
          <p:spPr bwMode="auto">
            <a:xfrm>
              <a:off x="3696" y="144"/>
              <a:ext cx="192" cy="158"/>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777777"/>
                  </a:solidFill>
                  <a:latin typeface="Arial"/>
                  <a:cs typeface="Arial"/>
                </a:rPr>
                <a:t>E</a:t>
              </a:r>
            </a:p>
          </p:txBody>
        </p:sp>
        <p:sp>
          <p:nvSpPr>
            <p:cNvPr id="73754" name="WordArt 88"/>
            <p:cNvSpPr>
              <a:spLocks noChangeArrowheads="1" noChangeShapeType="1" noTextEdit="1"/>
            </p:cNvSpPr>
            <p:nvPr/>
          </p:nvSpPr>
          <p:spPr bwMode="auto">
            <a:xfrm>
              <a:off x="4368" y="144"/>
              <a:ext cx="192" cy="158"/>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777777"/>
                  </a:solidFill>
                  <a:latin typeface="Arial"/>
                  <a:cs typeface="Arial"/>
                </a:rPr>
                <a:t>F</a:t>
              </a:r>
            </a:p>
          </p:txBody>
        </p:sp>
      </p:grpSp>
      <p:grpSp>
        <p:nvGrpSpPr>
          <p:cNvPr id="73740" name="Group 89"/>
          <p:cNvGrpSpPr>
            <a:grpSpLocks/>
          </p:cNvGrpSpPr>
          <p:nvPr/>
        </p:nvGrpSpPr>
        <p:grpSpPr bwMode="auto">
          <a:xfrm>
            <a:off x="1065213" y="914400"/>
            <a:ext cx="250825" cy="5332413"/>
            <a:chOff x="671" y="576"/>
            <a:chExt cx="158" cy="3359"/>
          </a:xfrm>
        </p:grpSpPr>
        <p:sp>
          <p:nvSpPr>
            <p:cNvPr id="73743" name="WordArt 90"/>
            <p:cNvSpPr>
              <a:spLocks noChangeArrowheads="1" noChangeShapeType="1" noTextEdit="1"/>
            </p:cNvSpPr>
            <p:nvPr/>
          </p:nvSpPr>
          <p:spPr bwMode="auto">
            <a:xfrm rot="-5400000">
              <a:off x="654" y="3760"/>
              <a:ext cx="192" cy="158"/>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777777"/>
                  </a:solidFill>
                  <a:latin typeface="Arial"/>
                  <a:cs typeface="Arial"/>
                </a:rPr>
                <a:t>6</a:t>
              </a:r>
            </a:p>
          </p:txBody>
        </p:sp>
        <p:sp>
          <p:nvSpPr>
            <p:cNvPr id="73744" name="WordArt 91"/>
            <p:cNvSpPr>
              <a:spLocks noChangeArrowheads="1" noChangeShapeType="1" noTextEdit="1"/>
            </p:cNvSpPr>
            <p:nvPr/>
          </p:nvSpPr>
          <p:spPr bwMode="auto">
            <a:xfrm rot="-5400000">
              <a:off x="654" y="3088"/>
              <a:ext cx="192" cy="158"/>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777777"/>
                  </a:solidFill>
                  <a:latin typeface="Arial"/>
                  <a:cs typeface="Arial"/>
                </a:rPr>
                <a:t>5</a:t>
              </a:r>
            </a:p>
          </p:txBody>
        </p:sp>
        <p:sp>
          <p:nvSpPr>
            <p:cNvPr id="73745" name="WordArt 92"/>
            <p:cNvSpPr>
              <a:spLocks noChangeArrowheads="1" noChangeShapeType="1" noTextEdit="1"/>
            </p:cNvSpPr>
            <p:nvPr/>
          </p:nvSpPr>
          <p:spPr bwMode="auto">
            <a:xfrm rot="-5400000">
              <a:off x="654" y="2465"/>
              <a:ext cx="192" cy="158"/>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777777"/>
                  </a:solidFill>
                  <a:latin typeface="Arial"/>
                  <a:cs typeface="Arial"/>
                </a:rPr>
                <a:t>4</a:t>
              </a:r>
            </a:p>
          </p:txBody>
        </p:sp>
        <p:sp>
          <p:nvSpPr>
            <p:cNvPr id="73746" name="WordArt 93"/>
            <p:cNvSpPr>
              <a:spLocks noChangeArrowheads="1" noChangeShapeType="1" noTextEdit="1"/>
            </p:cNvSpPr>
            <p:nvPr/>
          </p:nvSpPr>
          <p:spPr bwMode="auto">
            <a:xfrm rot="-5400000">
              <a:off x="654" y="1841"/>
              <a:ext cx="192" cy="158"/>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777777"/>
                  </a:solidFill>
                  <a:latin typeface="Arial"/>
                  <a:cs typeface="Arial"/>
                </a:rPr>
                <a:t>3</a:t>
              </a:r>
            </a:p>
          </p:txBody>
        </p:sp>
        <p:sp>
          <p:nvSpPr>
            <p:cNvPr id="73747" name="WordArt 94"/>
            <p:cNvSpPr>
              <a:spLocks noChangeArrowheads="1" noChangeShapeType="1" noTextEdit="1"/>
            </p:cNvSpPr>
            <p:nvPr/>
          </p:nvSpPr>
          <p:spPr bwMode="auto">
            <a:xfrm rot="-5400000">
              <a:off x="654" y="1217"/>
              <a:ext cx="192" cy="158"/>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777777"/>
                  </a:solidFill>
                  <a:latin typeface="Arial"/>
                  <a:cs typeface="Arial"/>
                </a:rPr>
                <a:t>2</a:t>
              </a:r>
            </a:p>
          </p:txBody>
        </p:sp>
        <p:sp>
          <p:nvSpPr>
            <p:cNvPr id="73748" name="WordArt 95"/>
            <p:cNvSpPr>
              <a:spLocks noChangeArrowheads="1" noChangeShapeType="1" noTextEdit="1"/>
            </p:cNvSpPr>
            <p:nvPr/>
          </p:nvSpPr>
          <p:spPr bwMode="auto">
            <a:xfrm rot="-5400000">
              <a:off x="672" y="575"/>
              <a:ext cx="144" cy="145"/>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777777"/>
                  </a:solidFill>
                  <a:latin typeface="Arial"/>
                  <a:cs typeface="Arial"/>
                </a:rPr>
                <a:t>1</a:t>
              </a:r>
            </a:p>
          </p:txBody>
        </p:sp>
      </p:grpSp>
      <p:sp>
        <p:nvSpPr>
          <p:cNvPr id="73741" name="WordArt 76"/>
          <p:cNvSpPr>
            <a:spLocks noChangeArrowheads="1" noChangeShapeType="1" noTextEdit="1"/>
          </p:cNvSpPr>
          <p:nvPr/>
        </p:nvSpPr>
        <p:spPr bwMode="auto">
          <a:xfrm>
            <a:off x="2743200" y="5859463"/>
            <a:ext cx="508000" cy="617537"/>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9900CC"/>
                </a:solidFill>
                <a:latin typeface="Arial Black"/>
              </a:rPr>
              <a:t>32</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9" name="Picture 3" descr="C:\Users\jfarner\Pictures\Microsoft Clip Organizer\00435235.png"/>
          <p:cNvPicPr>
            <a:picLocks noChangeAspect="1" noChangeArrowheads="1"/>
          </p:cNvPicPr>
          <p:nvPr/>
        </p:nvPicPr>
        <p:blipFill>
          <a:blip r:embed="rId3" cstate="screen">
            <a:extLst>
              <a:ext uri="{28A0092B-C50C-407E-A947-70E740481C1C}">
                <a14:useLocalDpi xmlns:a14="http://schemas.microsoft.com/office/drawing/2010/main" xmlns="" val="0"/>
              </a:ext>
            </a:extLst>
          </a:blip>
          <a:srcRect/>
          <a:stretch>
            <a:fillRect/>
          </a:stretch>
        </p:blipFill>
        <p:spPr bwMode="auto">
          <a:xfrm>
            <a:off x="7986113" y="463550"/>
            <a:ext cx="1157887" cy="1273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6810" name="TextBox 1"/>
          <p:cNvSpPr txBox="1">
            <a:spLocks noChangeArrowheads="1"/>
          </p:cNvSpPr>
          <p:nvPr/>
        </p:nvSpPr>
        <p:spPr bwMode="auto">
          <a:xfrm>
            <a:off x="125413" y="109538"/>
            <a:ext cx="7478712"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4000" b="1">
                <a:cs typeface="Arial" pitchFamily="34" charset="0"/>
              </a:rPr>
              <a:t>5S</a:t>
            </a:r>
          </a:p>
        </p:txBody>
      </p:sp>
      <p:sp>
        <p:nvSpPr>
          <p:cNvPr id="12" name="Title 1"/>
          <p:cNvSpPr txBox="1">
            <a:spLocks/>
          </p:cNvSpPr>
          <p:nvPr/>
        </p:nvSpPr>
        <p:spPr>
          <a:xfrm>
            <a:off x="263236" y="1046040"/>
            <a:ext cx="8661862" cy="1051560"/>
          </a:xfrm>
          <a:prstGeom prst="rect">
            <a:avLst/>
          </a:prstGeom>
          <a:extLst/>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eaLnBrk="0" hangingPunct="0">
              <a:defRPr/>
            </a:pPr>
            <a:r>
              <a:rPr lang="en-US" sz="2800" b="1" cap="all" dirty="0">
                <a:ln w="11430"/>
                <a:solidFill>
                  <a:srgbClr val="C00000"/>
                </a:solidFill>
                <a:effectLst>
                  <a:outerShdw blurRad="50800" dist="39000" dir="5460000" algn="tl">
                    <a:srgbClr val="000000">
                      <a:alpha val="38000"/>
                    </a:srgbClr>
                  </a:outerShdw>
                </a:effectLst>
                <a:cs typeface="Arial" pitchFamily="34" charset="0"/>
              </a:rPr>
              <a:t>What is the </a:t>
            </a:r>
            <a:r>
              <a:rPr lang="en-US" sz="2800" b="1" u="sng" cap="all" dirty="0">
                <a:ln w="11430"/>
                <a:solidFill>
                  <a:srgbClr val="C00000"/>
                </a:solidFill>
                <a:effectLst>
                  <a:outerShdw blurRad="50800" dist="39000" dir="5460000" algn="tl">
                    <a:srgbClr val="000000">
                      <a:alpha val="38000"/>
                    </a:srgbClr>
                  </a:outerShdw>
                </a:effectLst>
                <a:cs typeface="Arial" pitchFamily="34" charset="0"/>
              </a:rPr>
              <a:t>COST of</a:t>
            </a:r>
            <a:r>
              <a:rPr lang="en-US" sz="2800" b="1" cap="all" dirty="0">
                <a:ln w="11430"/>
                <a:solidFill>
                  <a:srgbClr val="C00000"/>
                </a:solidFill>
                <a:effectLst>
                  <a:outerShdw blurRad="50800" dist="39000" dir="5460000" algn="tl">
                    <a:srgbClr val="000000">
                      <a:alpha val="38000"/>
                    </a:srgbClr>
                  </a:outerShdw>
                </a:effectLst>
                <a:cs typeface="Arial" pitchFamily="34" charset="0"/>
              </a:rPr>
              <a:t> </a:t>
            </a:r>
            <a:r>
              <a:rPr lang="en-US" sz="2800" b="1" i="1" u="sng" cap="all" dirty="0">
                <a:ln w="11430"/>
                <a:solidFill>
                  <a:srgbClr val="C00000"/>
                </a:solidFill>
                <a:effectLst>
                  <a:outerShdw blurRad="50800" dist="39000" dir="5460000" algn="tl">
                    <a:srgbClr val="000000">
                      <a:alpha val="38000"/>
                    </a:srgbClr>
                  </a:outerShdw>
                </a:effectLst>
                <a:cs typeface="Arial" pitchFamily="34" charset="0"/>
              </a:rPr>
              <a:t>dis</a:t>
            </a:r>
            <a:r>
              <a:rPr lang="en-US" sz="2800" b="1" cap="all" dirty="0">
                <a:ln w="11430"/>
                <a:solidFill>
                  <a:srgbClr val="C00000"/>
                </a:solidFill>
                <a:effectLst>
                  <a:outerShdw blurRad="50800" dist="39000" dir="5460000" algn="tl">
                    <a:srgbClr val="000000">
                      <a:alpha val="38000"/>
                    </a:srgbClr>
                  </a:outerShdw>
                </a:effectLst>
                <a:cs typeface="Arial" pitchFamily="34" charset="0"/>
              </a:rPr>
              <a:t>organization???</a:t>
            </a:r>
          </a:p>
        </p:txBody>
      </p:sp>
      <p:sp>
        <p:nvSpPr>
          <p:cNvPr id="76812" name="Slide Number Placeholder 3"/>
          <p:cNvSpPr>
            <a:spLocks noGrp="1"/>
          </p:cNvSpPr>
          <p:nvPr>
            <p:ph type="sldNum" sz="quarter" idx="12"/>
          </p:nvPr>
        </p:nvSpPr>
        <p:spPr bwMode="auto">
          <a:xfrm>
            <a:off x="0" y="6510338"/>
            <a:ext cx="588963" cy="2286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fld id="{35F64789-D0A4-40B7-9854-FF466CCFFAB4}" type="slidenum">
              <a:rPr lang="en-US" altLang="en-US" b="1">
                <a:cs typeface="Arial" pitchFamily="34" charset="0"/>
              </a:rPr>
              <a:pPr algn="ctr" eaLnBrk="1" hangingPunct="1"/>
              <a:t>96</a:t>
            </a:fld>
            <a:endParaRPr lang="en-US" altLang="en-US" b="1">
              <a:cs typeface="Arial" pitchFamily="34" charset="0"/>
            </a:endParaRPr>
          </a:p>
        </p:txBody>
      </p:sp>
      <p:pic>
        <p:nvPicPr>
          <p:cNvPr id="6147" name="Picture 3"/>
          <p:cNvPicPr>
            <a:picLocks noChangeAspect="1" noChangeArrowheads="1"/>
          </p:cNvPicPr>
          <p:nvPr/>
        </p:nvPicPr>
        <p:blipFill>
          <a:blip r:embed="rId4" cstate="screen">
            <a:extLst>
              <a:ext uri="{28A0092B-C50C-407E-A947-70E740481C1C}">
                <a14:useLocalDpi xmlns:a14="http://schemas.microsoft.com/office/drawing/2010/main" xmlns="" val="0"/>
              </a:ext>
            </a:extLst>
          </a:blip>
          <a:srcRect/>
          <a:stretch>
            <a:fillRect/>
          </a:stretch>
        </p:blipFill>
        <p:spPr bwMode="auto">
          <a:xfrm>
            <a:off x="161069" y="1571820"/>
            <a:ext cx="8821862" cy="3856132"/>
          </a:xfrm>
          <a:prstGeom prst="rect">
            <a:avLst/>
          </a:prstGeom>
          <a:solidFill>
            <a:schemeClr val="bg1"/>
          </a:solidFill>
          <a:ln>
            <a:noFill/>
          </a:ln>
          <a:effectLst/>
        </p:spPr>
      </p:pic>
      <p:sp>
        <p:nvSpPr>
          <p:cNvPr id="3" name="Rectangle 2"/>
          <p:cNvSpPr/>
          <p:nvPr/>
        </p:nvSpPr>
        <p:spPr>
          <a:xfrm>
            <a:off x="552450" y="3432847"/>
            <a:ext cx="4680556" cy="3444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034950" y="1959820"/>
            <a:ext cx="1184349" cy="1814029"/>
          </a:xfrm>
          <a:prstGeom prst="rect">
            <a:avLst/>
          </a:prstGeom>
          <a:no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idx="1"/>
          </p:nvPr>
        </p:nvSpPr>
        <p:spPr bwMode="auto">
          <a:xfrm>
            <a:off x="539750" y="1025525"/>
            <a:ext cx="7848600" cy="412908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Clr>
                <a:schemeClr val="tx1"/>
              </a:buClr>
              <a:buFont typeface="Wingdings" pitchFamily="2" charset="2"/>
              <a:buChar char="v"/>
            </a:pPr>
            <a:r>
              <a:rPr lang="en-US" altLang="en-US" sz="2800" b="1" smtClean="0">
                <a:latin typeface="Arial" pitchFamily="34" charset="0"/>
                <a:cs typeface="Arial" pitchFamily="34" charset="0"/>
              </a:rPr>
              <a:t>Do you have areas in your company that look like this? Its just like the first slide of chaotic numbers!</a:t>
            </a:r>
            <a:endParaRPr lang="en-US" altLang="en-US" sz="2800" smtClean="0">
              <a:latin typeface="Arial" pitchFamily="34" charset="0"/>
              <a:cs typeface="Arial" pitchFamily="34" charset="0"/>
            </a:endParaRPr>
          </a:p>
          <a:p>
            <a:pPr>
              <a:buClr>
                <a:schemeClr val="tx1"/>
              </a:buClr>
              <a:buFont typeface="Wingdings" pitchFamily="2" charset="2"/>
              <a:buChar char="v"/>
            </a:pPr>
            <a:endParaRPr lang="en-US" altLang="en-US" sz="2800" smtClean="0">
              <a:latin typeface="Arial" pitchFamily="34" charset="0"/>
              <a:cs typeface="Arial" pitchFamily="34" charset="0"/>
            </a:endParaRPr>
          </a:p>
          <a:p>
            <a:pPr>
              <a:buClr>
                <a:schemeClr val="tx1"/>
              </a:buClr>
              <a:buFont typeface="Wingdings" pitchFamily="2" charset="2"/>
              <a:buChar char="v"/>
            </a:pPr>
            <a:endParaRPr lang="en-US" altLang="en-US" sz="2800" smtClean="0">
              <a:latin typeface="Arial" pitchFamily="34" charset="0"/>
              <a:cs typeface="Arial" pitchFamily="34" charset="0"/>
            </a:endParaRPr>
          </a:p>
          <a:p>
            <a:pPr algn="r">
              <a:buClr>
                <a:schemeClr val="tx1"/>
              </a:buClr>
              <a:buFont typeface="Wingdings" pitchFamily="2" charset="2"/>
              <a:buChar char="v"/>
            </a:pPr>
            <a:endParaRPr lang="en-US" altLang="en-US" sz="2800" smtClean="0">
              <a:latin typeface="Arial" pitchFamily="34" charset="0"/>
              <a:cs typeface="Arial" pitchFamily="34" charset="0"/>
            </a:endParaRPr>
          </a:p>
          <a:p>
            <a:pPr algn="r">
              <a:buClr>
                <a:schemeClr val="tx1"/>
              </a:buClr>
              <a:buFont typeface="Wingdings" pitchFamily="2" charset="2"/>
              <a:buChar char="v"/>
            </a:pPr>
            <a:endParaRPr lang="en-US" altLang="en-US" sz="2800" smtClean="0">
              <a:latin typeface="Arial" pitchFamily="34" charset="0"/>
              <a:cs typeface="Arial" pitchFamily="34" charset="0"/>
            </a:endParaRPr>
          </a:p>
          <a:p>
            <a:pPr algn="r">
              <a:buClr>
                <a:schemeClr val="tx1"/>
              </a:buClr>
              <a:buFont typeface="Wingdings" pitchFamily="2" charset="2"/>
              <a:buChar char="v"/>
            </a:pPr>
            <a:endParaRPr lang="en-US" altLang="en-US" sz="2800" smtClean="0">
              <a:latin typeface="Arial" pitchFamily="34" charset="0"/>
              <a:cs typeface="Arial" pitchFamily="34" charset="0"/>
            </a:endParaRPr>
          </a:p>
        </p:txBody>
      </p:sp>
      <p:sp>
        <p:nvSpPr>
          <p:cNvPr id="75779" name="TextBox 1"/>
          <p:cNvSpPr txBox="1">
            <a:spLocks noChangeArrowheads="1"/>
          </p:cNvSpPr>
          <p:nvPr/>
        </p:nvSpPr>
        <p:spPr bwMode="auto">
          <a:xfrm>
            <a:off x="125413" y="109538"/>
            <a:ext cx="7478712"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4000" b="1">
                <a:cs typeface="Arial" pitchFamily="34" charset="0"/>
              </a:rPr>
              <a:t>5S</a:t>
            </a:r>
          </a:p>
        </p:txBody>
      </p:sp>
      <p:sp>
        <p:nvSpPr>
          <p:cNvPr id="75780" name="Slide Number Placeholder 3"/>
          <p:cNvSpPr>
            <a:spLocks noGrp="1"/>
          </p:cNvSpPr>
          <p:nvPr>
            <p:ph type="sldNum" sz="quarter" idx="12"/>
          </p:nvPr>
        </p:nvSpPr>
        <p:spPr bwMode="auto">
          <a:xfrm>
            <a:off x="0" y="6510338"/>
            <a:ext cx="588963" cy="2286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fld id="{8DAE8D25-2124-40C1-BB5A-FFC95580AFC4}" type="slidenum">
              <a:rPr lang="en-US" altLang="en-US" b="1">
                <a:cs typeface="Arial" pitchFamily="34" charset="0"/>
              </a:rPr>
              <a:pPr algn="ctr" eaLnBrk="1" hangingPunct="1"/>
              <a:t>97</a:t>
            </a:fld>
            <a:endParaRPr lang="en-US" altLang="en-US" b="1">
              <a:cs typeface="Arial" pitchFamily="34" charset="0"/>
            </a:endParaRPr>
          </a:p>
        </p:txBody>
      </p:sp>
      <p:pic>
        <p:nvPicPr>
          <p:cNvPr id="75781" name="Picture 4" descr="100_0840"/>
          <p:cNvPicPr>
            <a:picLocks noChangeAspect="1" noChangeArrowheads="1"/>
          </p:cNvPicPr>
          <p:nvPr/>
        </p:nvPicPr>
        <p:blipFill>
          <a:blip r:embed="rId3" cstate="screen">
            <a:extLst>
              <a:ext uri="{28A0092B-C50C-407E-A947-70E740481C1C}">
                <a14:useLocalDpi xmlns:a14="http://schemas.microsoft.com/office/drawing/2010/main" xmlns="" val="0"/>
              </a:ext>
            </a:extLst>
          </a:blip>
          <a:srcRect/>
          <a:stretch>
            <a:fillRect/>
          </a:stretch>
        </p:blipFill>
        <p:spPr bwMode="auto">
          <a:xfrm>
            <a:off x="107950" y="2473325"/>
            <a:ext cx="4587875" cy="3438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5782" name="Picture 8"/>
          <p:cNvPicPr>
            <a:picLocks noChangeAspect="1" noChangeArrowheads="1"/>
          </p:cNvPicPr>
          <p:nvPr/>
        </p:nvPicPr>
        <p:blipFill>
          <a:blip r:embed="rId4" cstate="screen">
            <a:extLst>
              <a:ext uri="{28A0092B-C50C-407E-A947-70E740481C1C}">
                <a14:useLocalDpi xmlns:a14="http://schemas.microsoft.com/office/drawing/2010/main" xmlns="" val="0"/>
              </a:ext>
            </a:extLst>
          </a:blip>
          <a:srcRect/>
          <a:stretch>
            <a:fillRect/>
          </a:stretch>
        </p:blipFill>
        <p:spPr bwMode="auto">
          <a:xfrm>
            <a:off x="4822825" y="2478088"/>
            <a:ext cx="4203700" cy="3406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fade">
                                      <p:cBhvr>
                                        <p:cTn id="7" dur="2000"/>
                                        <p:tgtEl>
                                          <p:spTgt spid="174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311727" y="1052945"/>
            <a:ext cx="8153400" cy="685800"/>
          </a:xfrm>
        </p:spPr>
        <p:txBody>
          <a:bodyPr/>
          <a:lstStyle/>
          <a:p>
            <a:pPr>
              <a:defRPr/>
            </a:pPr>
            <a:r>
              <a:rPr lang="en-US" sz="2800" dirty="0" smtClean="0"/>
              <a:t>SHINE - Cleanliness  </a:t>
            </a:r>
          </a:p>
        </p:txBody>
      </p:sp>
      <p:sp>
        <p:nvSpPr>
          <p:cNvPr id="94211" name="Rectangle 3"/>
          <p:cNvSpPr>
            <a:spLocks noGrp="1" noChangeArrowheads="1"/>
          </p:cNvSpPr>
          <p:nvPr>
            <p:ph idx="1"/>
          </p:nvPr>
        </p:nvSpPr>
        <p:spPr bwMode="auto">
          <a:xfrm>
            <a:off x="1524000" y="1779588"/>
            <a:ext cx="6172200" cy="32766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spcBef>
                <a:spcPct val="0"/>
              </a:spcBef>
              <a:buFontTx/>
              <a:buNone/>
            </a:pPr>
            <a:r>
              <a:rPr lang="en-US" altLang="en-US" sz="3600" b="1" smtClean="0">
                <a:solidFill>
                  <a:schemeClr val="tx2"/>
                </a:solidFill>
              </a:rPr>
              <a:t>“A clean workplace makes the unspoken statement that quality work is expected.”</a:t>
            </a:r>
          </a:p>
          <a:p>
            <a:pPr algn="ctr">
              <a:spcBef>
                <a:spcPct val="0"/>
              </a:spcBef>
              <a:buFontTx/>
              <a:buNone/>
            </a:pPr>
            <a:endParaRPr lang="en-US" altLang="en-US" sz="3600" b="1" smtClean="0"/>
          </a:p>
          <a:p>
            <a:pPr algn="ctr">
              <a:spcBef>
                <a:spcPct val="50000"/>
              </a:spcBef>
              <a:buFontTx/>
              <a:buNone/>
            </a:pPr>
            <a:endParaRPr lang="en-US" altLang="en-US" sz="3600" b="1" smtClean="0"/>
          </a:p>
        </p:txBody>
      </p:sp>
      <p:sp>
        <p:nvSpPr>
          <p:cNvPr id="61444" name="WordArt 4"/>
          <p:cNvSpPr>
            <a:spLocks noChangeArrowheads="1" noChangeShapeType="1" noTextEdit="1"/>
          </p:cNvSpPr>
          <p:nvPr/>
        </p:nvSpPr>
        <p:spPr bwMode="auto">
          <a:xfrm>
            <a:off x="838200" y="3886200"/>
            <a:ext cx="7162800" cy="1981200"/>
          </a:xfrm>
          <a:prstGeom prst="rect">
            <a:avLst/>
          </a:prstGeom>
        </p:spPr>
        <p:txBody>
          <a:bodyPr wrap="none" fromWordArt="1">
            <a:prstTxWarp prst="textPlain">
              <a:avLst>
                <a:gd name="adj" fmla="val 50000"/>
              </a:avLst>
            </a:prstTxWarp>
            <a:scene3d>
              <a:camera prst="orthographicFront"/>
              <a:lightRig rig="flat" dir="tl"/>
            </a:scene3d>
            <a:sp3d contourW="19050" prstMaterial="clear">
              <a:bevelT w="50800" h="50800"/>
              <a:contourClr>
                <a:schemeClr val="accent5">
                  <a:tint val="70000"/>
                  <a:satMod val="180000"/>
                  <a:alpha val="70000"/>
                </a:schemeClr>
              </a:contourClr>
            </a:sp3d>
          </a:bodyPr>
          <a:lstStyle/>
          <a:p>
            <a:pPr algn="ctr">
              <a:defRPr/>
            </a:pPr>
            <a:r>
              <a:rPr lang="en-US" sz="3600" b="1" kern="10" dirty="0">
                <a:ln/>
                <a:solidFill>
                  <a:schemeClr val="accent5">
                    <a:tint val="50000"/>
                    <a:satMod val="180000"/>
                  </a:schemeClr>
                </a:solidFill>
                <a:latin typeface="Arial Black"/>
              </a:rPr>
              <a:t>Step 3</a:t>
            </a:r>
          </a:p>
        </p:txBody>
      </p:sp>
      <p:sp>
        <p:nvSpPr>
          <p:cNvPr id="94213" name="TextBox 1"/>
          <p:cNvSpPr txBox="1">
            <a:spLocks noChangeArrowheads="1"/>
          </p:cNvSpPr>
          <p:nvPr/>
        </p:nvSpPr>
        <p:spPr bwMode="auto">
          <a:xfrm>
            <a:off x="125413" y="109538"/>
            <a:ext cx="7478712"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4000" b="1">
                <a:cs typeface="Arial" pitchFamily="34" charset="0"/>
              </a:rPr>
              <a:t>5S Shine</a:t>
            </a:r>
          </a:p>
        </p:txBody>
      </p:sp>
      <p:sp>
        <p:nvSpPr>
          <p:cNvPr id="94214" name="Slide Number Placeholder 3"/>
          <p:cNvSpPr>
            <a:spLocks noGrp="1"/>
          </p:cNvSpPr>
          <p:nvPr>
            <p:ph type="sldNum" sz="quarter" idx="12"/>
          </p:nvPr>
        </p:nvSpPr>
        <p:spPr bwMode="auto">
          <a:xfrm>
            <a:off x="0" y="6510338"/>
            <a:ext cx="588963" cy="2286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fld id="{38446003-3B46-49D6-BE00-B3C69AEE2855}" type="slidenum">
              <a:rPr lang="en-US" altLang="en-US" b="1">
                <a:cs typeface="Arial" pitchFamily="34" charset="0"/>
              </a:rPr>
              <a:pPr algn="ctr" eaLnBrk="1" hangingPunct="1"/>
              <a:t>98</a:t>
            </a:fld>
            <a:endParaRPr lang="en-US" altLang="en-US" b="1">
              <a:cs typeface="Arial" pitchFamily="34" charset="0"/>
            </a:endParaRPr>
          </a:p>
        </p:txBody>
      </p:sp>
    </p:spTree>
  </p:cSld>
  <p:clrMapOvr>
    <a:masterClrMapping/>
  </p:clrMapOvr>
  <p:transition>
    <p:random/>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19418"/>
            <a:ext cx="8229600" cy="4525963"/>
          </a:xfrm>
        </p:spPr>
        <p:txBody>
          <a:bodyPr/>
          <a:lstStyle/>
          <a:p>
            <a:pPr marL="0" indent="0" algn="ctr">
              <a:buNone/>
            </a:pPr>
            <a:r>
              <a:rPr lang="en-US" sz="4000" dirty="0" smtClean="0">
                <a:solidFill>
                  <a:srgbClr val="FF0000"/>
                </a:solidFill>
              </a:rPr>
              <a:t>Cleaning is Inspection,</a:t>
            </a:r>
          </a:p>
          <a:p>
            <a:pPr marL="0" indent="0" algn="ctr">
              <a:buNone/>
            </a:pPr>
            <a:r>
              <a:rPr lang="en-US" sz="4000" dirty="0" smtClean="0">
                <a:solidFill>
                  <a:srgbClr val="FF0000"/>
                </a:solidFill>
              </a:rPr>
              <a:t>Inspection is Detection,</a:t>
            </a:r>
          </a:p>
          <a:p>
            <a:pPr marL="0" indent="0" algn="ctr">
              <a:buNone/>
            </a:pPr>
            <a:r>
              <a:rPr lang="en-US" sz="4000" dirty="0" smtClean="0">
                <a:solidFill>
                  <a:srgbClr val="FF0000"/>
                </a:solidFill>
              </a:rPr>
              <a:t>Detection is correction!</a:t>
            </a:r>
            <a:endParaRPr lang="en-US" sz="4000" dirty="0">
              <a:solidFill>
                <a:srgbClr val="FF0000"/>
              </a:solidFill>
            </a:endParaRPr>
          </a:p>
        </p:txBody>
      </p:sp>
      <p:sp>
        <p:nvSpPr>
          <p:cNvPr id="3" name="Slide Number Placeholder 2"/>
          <p:cNvSpPr>
            <a:spLocks noGrp="1"/>
          </p:cNvSpPr>
          <p:nvPr>
            <p:ph type="sldNum" sz="quarter" idx="11"/>
          </p:nvPr>
        </p:nvSpPr>
        <p:spPr>
          <a:xfrm>
            <a:off x="-215485" y="6581804"/>
            <a:ext cx="758825" cy="180975"/>
          </a:xfrm>
        </p:spPr>
        <p:txBody>
          <a:bodyPr/>
          <a:lstStyle/>
          <a:p>
            <a:pPr lvl="1"/>
            <a:fld id="{3D94E549-4280-4101-97AA-243A8507B051}" type="slidenum">
              <a:rPr lang="en-US" altLang="en-US" sz="1100" smtClean="0"/>
              <a:pPr lvl="1"/>
              <a:t>99</a:t>
            </a:fld>
            <a:endParaRPr lang="en-US" altLang="en-US" sz="1100" dirty="0"/>
          </a:p>
        </p:txBody>
      </p:sp>
      <p:sp>
        <p:nvSpPr>
          <p:cNvPr id="4" name="TextBox 1"/>
          <p:cNvSpPr txBox="1">
            <a:spLocks noChangeArrowheads="1"/>
          </p:cNvSpPr>
          <p:nvPr/>
        </p:nvSpPr>
        <p:spPr bwMode="auto">
          <a:xfrm>
            <a:off x="125413" y="109538"/>
            <a:ext cx="7478712"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4000" b="1" dirty="0">
                <a:cs typeface="Arial" pitchFamily="34" charset="0"/>
              </a:rPr>
              <a:t>5S </a:t>
            </a:r>
            <a:r>
              <a:rPr lang="en-US" altLang="en-US" sz="4000" b="1" dirty="0" smtClean="0">
                <a:cs typeface="Arial" pitchFamily="34" charset="0"/>
              </a:rPr>
              <a:t>Shine</a:t>
            </a:r>
            <a:endParaRPr lang="en-US" altLang="en-US" sz="4000" b="1" dirty="0">
              <a:cs typeface="Arial" pitchFamily="34" charset="0"/>
            </a:endParaRPr>
          </a:p>
        </p:txBody>
      </p:sp>
      <p:pic>
        <p:nvPicPr>
          <p:cNvPr id="7170" name="Picture 2" descr="C:\Users\mhs3\Documents\1 My work stuff\6 Holland\Photos\Holland Photos 2-9-11\IMG_8901.JPG"/>
          <p:cNvPicPr>
            <a:picLocks noChangeAspect="1" noChangeArrowheads="1"/>
          </p:cNvPicPr>
          <p:nvPr/>
        </p:nvPicPr>
        <p:blipFill>
          <a:blip r:embed="rId2" cstate="screen">
            <a:extLst>
              <a:ext uri="{28A0092B-C50C-407E-A947-70E740481C1C}">
                <a14:useLocalDpi xmlns:a14="http://schemas.microsoft.com/office/drawing/2010/main" xmlns="" val="0"/>
              </a:ext>
            </a:extLst>
          </a:blip>
          <a:srcRect/>
          <a:stretch>
            <a:fillRect/>
          </a:stretch>
        </p:blipFill>
        <p:spPr bwMode="auto">
          <a:xfrm>
            <a:off x="2359006" y="3352800"/>
            <a:ext cx="4425989" cy="331949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435478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LC - March 26th All Presentations">
  <a:themeElements>
    <a:clrScheme name="Custom 1">
      <a:dk1>
        <a:sysClr val="windowText" lastClr="000000"/>
      </a:dk1>
      <a:lt1>
        <a:sysClr val="window" lastClr="FFFFFF"/>
      </a:lt1>
      <a:dk2>
        <a:srgbClr val="1F497D"/>
      </a:dk2>
      <a:lt2>
        <a:srgbClr val="EEECE1"/>
      </a:lt2>
      <a:accent1>
        <a:srgbClr val="4F81BD"/>
      </a:accent1>
      <a:accent2>
        <a:srgbClr val="1F497D"/>
      </a:accent2>
      <a:accent3>
        <a:srgbClr val="E36C09"/>
      </a:accent3>
      <a:accent4>
        <a:srgbClr val="E36C09"/>
      </a:accent4>
      <a:accent5>
        <a:srgbClr val="E36C09"/>
      </a:accent5>
      <a:accent6>
        <a:srgbClr val="F79646"/>
      </a:accent6>
      <a:hlink>
        <a:srgbClr val="0000FF"/>
      </a:hlink>
      <a:folHlink>
        <a:srgbClr val="800080"/>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5738</TotalTime>
  <Words>6932</Words>
  <Application>Microsoft Office PowerPoint</Application>
  <PresentationFormat>On-screen Show (4:3)</PresentationFormat>
  <Paragraphs>1689</Paragraphs>
  <Slides>118</Slides>
  <Notes>89</Notes>
  <HiddenSlides>0</HiddenSlides>
  <MMClips>0</MMClips>
  <ScaleCrop>false</ScaleCrop>
  <HeadingPairs>
    <vt:vector size="6" baseType="variant">
      <vt:variant>
        <vt:lpstr>Theme</vt:lpstr>
      </vt:variant>
      <vt:variant>
        <vt:i4>2</vt:i4>
      </vt:variant>
      <vt:variant>
        <vt:lpstr>Embedded OLE Servers</vt:lpstr>
      </vt:variant>
      <vt:variant>
        <vt:i4>4</vt:i4>
      </vt:variant>
      <vt:variant>
        <vt:lpstr>Slide Titles</vt:lpstr>
      </vt:variant>
      <vt:variant>
        <vt:i4>118</vt:i4>
      </vt:variant>
    </vt:vector>
  </HeadingPairs>
  <TitlesOfParts>
    <vt:vector size="124" baseType="lpstr">
      <vt:lpstr>MLC - March 26th All Presentations</vt:lpstr>
      <vt:lpstr>Office Theme</vt:lpstr>
      <vt:lpstr>Microsoft ClipArt Gallery</vt:lpstr>
      <vt:lpstr>Photo Editor Photo</vt:lpstr>
      <vt:lpstr>Clip</vt:lpstr>
      <vt:lpstr>Document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GRAPHIC OF ANY TYPICAL VALUE STREAM</vt:lpstr>
      <vt:lpstr>Slide 29</vt:lpstr>
      <vt:lpstr>Slide 30</vt:lpstr>
      <vt:lpstr>Slide 31</vt:lpstr>
      <vt:lpstr>Defects/Mistakes/Corrections</vt:lpstr>
      <vt:lpstr>Overproduction</vt:lpstr>
      <vt:lpstr>Waiting</vt:lpstr>
      <vt:lpstr>Non-Utilized/Neglected Talent</vt:lpstr>
      <vt:lpstr>Transportation</vt:lpstr>
      <vt:lpstr>Inventory</vt:lpstr>
      <vt:lpstr>Motion</vt:lpstr>
      <vt:lpstr>Extra Processing</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How many did you get?</vt:lpstr>
      <vt:lpstr>SORT – Clearing Up </vt:lpstr>
      <vt:lpstr>Red Tagging</vt:lpstr>
      <vt:lpstr>Red Tagging       </vt:lpstr>
      <vt:lpstr>Slide 69</vt:lpstr>
      <vt:lpstr>Slide 70</vt:lpstr>
      <vt:lpstr>How many did you get?</vt:lpstr>
      <vt:lpstr>STRAIGHTEN/STORE - Organizing  </vt:lpstr>
      <vt:lpstr>Is anything missing?</vt:lpstr>
      <vt:lpstr>STORE - Organize  </vt:lpstr>
      <vt:lpstr>Visual Control  Storage makes auditing easier</vt:lpstr>
      <vt:lpstr> Visual Management</vt:lpstr>
      <vt:lpstr>Visual Controls</vt:lpstr>
      <vt:lpstr>Visual Guides “You are here”</vt:lpstr>
      <vt:lpstr>Use labels to identify items (1 of 2) </vt:lpstr>
      <vt:lpstr>Slide 80</vt:lpstr>
      <vt:lpstr>Slide 81</vt:lpstr>
      <vt:lpstr>Laboratory</vt:lpstr>
      <vt:lpstr>“Any” Workstation</vt:lpstr>
      <vt:lpstr>Slide 84</vt:lpstr>
      <vt:lpstr>Slide 85</vt:lpstr>
      <vt:lpstr>better?</vt:lpstr>
      <vt:lpstr>Slide 87</vt:lpstr>
      <vt:lpstr>Slide 88</vt:lpstr>
      <vt:lpstr>Slide 89</vt:lpstr>
      <vt:lpstr>Slide 90</vt:lpstr>
      <vt:lpstr>Slide 91</vt:lpstr>
      <vt:lpstr>How many did you get?</vt:lpstr>
      <vt:lpstr>Easier?</vt:lpstr>
      <vt:lpstr>Slide 94</vt:lpstr>
      <vt:lpstr>Slide 95</vt:lpstr>
      <vt:lpstr>Slide 96</vt:lpstr>
      <vt:lpstr>Slide 97</vt:lpstr>
      <vt:lpstr>SHINE - Cleanliness  </vt:lpstr>
      <vt:lpstr>Slide 99</vt:lpstr>
      <vt:lpstr>This is what “clean” looks like…</vt:lpstr>
      <vt:lpstr>STANDARDIZE - Participation</vt:lpstr>
      <vt:lpstr>SUSTAIN – Self-discipline</vt:lpstr>
      <vt:lpstr>Example: 5S Audit Scorecard</vt:lpstr>
      <vt:lpstr>Slide 104</vt:lpstr>
      <vt:lpstr>Slide 105</vt:lpstr>
      <vt:lpstr>Slide 106</vt:lpstr>
      <vt:lpstr>Slide 107</vt:lpstr>
      <vt:lpstr>Slide 108</vt:lpstr>
      <vt:lpstr>Slide 109</vt:lpstr>
      <vt:lpstr>Slide 110</vt:lpstr>
      <vt:lpstr>Slide 111</vt:lpstr>
      <vt:lpstr>Slide 112</vt:lpstr>
      <vt:lpstr>Slide 113</vt:lpstr>
      <vt:lpstr>Slide 114</vt:lpstr>
      <vt:lpstr>Slide 115</vt:lpstr>
      <vt:lpstr> </vt:lpstr>
      <vt:lpstr>Slide 117</vt:lpstr>
      <vt:lpstr>Slide 118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Courtney</dc:creator>
  <cp:lastModifiedBy>Dave Kippen</cp:lastModifiedBy>
  <cp:revision>412</cp:revision>
  <cp:lastPrinted>2011-11-29T15:44:57Z</cp:lastPrinted>
  <dcterms:created xsi:type="dcterms:W3CDTF">2010-03-18T07:24:03Z</dcterms:created>
  <dcterms:modified xsi:type="dcterms:W3CDTF">2014-03-29T12:47:02Z</dcterms:modified>
</cp:coreProperties>
</file>